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4120475" cy="43200638"/>
  <p:notesSz cx="6800850" cy="99329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D050"/>
    <a:srgbClr val="33CC33"/>
    <a:srgbClr val="90D848"/>
    <a:srgbClr val="A4E23E"/>
    <a:srgbClr val="76DD43"/>
    <a:srgbClr val="6EBB1F"/>
    <a:srgbClr val="FF9310"/>
    <a:srgbClr val="8BCA39"/>
    <a:srgbClr val="386618"/>
    <a:srgbClr val="235D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9" d="100"/>
          <a:sy n="19" d="100"/>
        </p:scale>
        <p:origin x="3768" y="2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AA3FDD0B-3E9F-867B-6315-07F6630BBDFF}"/>
              </a:ext>
            </a:extLst>
          </p:cNvPr>
          <p:cNvSpPr/>
          <p:nvPr userDrawn="1"/>
        </p:nvSpPr>
        <p:spPr>
          <a:xfrm>
            <a:off x="-1" y="41418062"/>
            <a:ext cx="24120475" cy="1782576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QuadreDeText 25">
            <a:extLst>
              <a:ext uri="{FF2B5EF4-FFF2-40B4-BE49-F238E27FC236}">
                <a16:creationId xmlns:a16="http://schemas.microsoft.com/office/drawing/2014/main" id="{A4A3E4F8-F39C-9AF7-C829-5CBF91488426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948023" y="41574530"/>
            <a:ext cx="4594225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ES" sz="2500" dirty="0" err="1">
                <a:solidFill>
                  <a:schemeClr val="bg1"/>
                </a:solidFill>
                <a:latin typeface="Oswald" pitchFamily="2" charset="0"/>
              </a:rPr>
              <a:t>Col·legi</a:t>
            </a:r>
            <a:endParaRPr lang="es-ES" altLang="es-ES" sz="2500" dirty="0">
              <a:solidFill>
                <a:schemeClr val="bg1"/>
              </a:solidFill>
              <a:latin typeface="Oswald" pitchFamily="2" charset="0"/>
            </a:endParaRPr>
          </a:p>
        </p:txBody>
      </p:sp>
      <p:pic>
        <p:nvPicPr>
          <p:cNvPr id="24" name="Imatge 27">
            <a:extLst>
              <a:ext uri="{FF2B5EF4-FFF2-40B4-BE49-F238E27FC236}">
                <a16:creationId xmlns:a16="http://schemas.microsoft.com/office/drawing/2014/main" id="{6487428D-14BD-FB0B-F87C-D142D9CAD5E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100"/>
          <a:stretch>
            <a:fillRect/>
          </a:stretch>
        </p:blipFill>
        <p:spPr bwMode="auto">
          <a:xfrm>
            <a:off x="9002966" y="41502902"/>
            <a:ext cx="2002585" cy="1501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QuadreDeText 28">
            <a:extLst>
              <a:ext uri="{FF2B5EF4-FFF2-40B4-BE49-F238E27FC236}">
                <a16:creationId xmlns:a16="http://schemas.microsoft.com/office/drawing/2014/main" id="{BAB755BB-D0F1-0625-467C-10ACD3690CB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944299" y="41574530"/>
            <a:ext cx="4594225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ES" sz="2500" dirty="0">
                <a:solidFill>
                  <a:schemeClr val="bg1"/>
                </a:solidFill>
                <a:latin typeface="Oswald" pitchFamily="2" charset="0"/>
              </a:rPr>
              <a:t>Oficial</a:t>
            </a:r>
          </a:p>
        </p:txBody>
      </p:sp>
      <p:sp>
        <p:nvSpPr>
          <p:cNvPr id="26" name="QuadreDeText 29">
            <a:extLst>
              <a:ext uri="{FF2B5EF4-FFF2-40B4-BE49-F238E27FC236}">
                <a16:creationId xmlns:a16="http://schemas.microsoft.com/office/drawing/2014/main" id="{1E38345C-713D-92C7-11C6-7CD9B636F27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944248" y="42051584"/>
            <a:ext cx="8413750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ES" sz="2500" dirty="0" err="1">
                <a:solidFill>
                  <a:schemeClr val="bg1"/>
                </a:solidFill>
                <a:latin typeface="Oswald" pitchFamily="2" charset="0"/>
              </a:rPr>
              <a:t>d’Infermeres</a:t>
            </a:r>
            <a:r>
              <a:rPr lang="es-ES" altLang="es-ES" sz="2500" dirty="0">
                <a:solidFill>
                  <a:schemeClr val="bg1"/>
                </a:solidFill>
                <a:latin typeface="Oswald" pitchFamily="2" charset="0"/>
              </a:rPr>
              <a:t> i </a:t>
            </a:r>
            <a:r>
              <a:rPr lang="es-ES" altLang="es-ES" sz="2500" dirty="0" err="1">
                <a:solidFill>
                  <a:schemeClr val="bg1"/>
                </a:solidFill>
                <a:latin typeface="Oswald" pitchFamily="2" charset="0"/>
              </a:rPr>
              <a:t>Infermers</a:t>
            </a:r>
            <a:endParaRPr lang="es-ES" altLang="es-ES" sz="2500" dirty="0">
              <a:solidFill>
                <a:schemeClr val="bg1"/>
              </a:solidFill>
              <a:latin typeface="Oswald" pitchFamily="2" charset="0"/>
            </a:endParaRPr>
          </a:p>
        </p:txBody>
      </p:sp>
      <p:sp>
        <p:nvSpPr>
          <p:cNvPr id="27" name="QuadreDeText 30">
            <a:extLst>
              <a:ext uri="{FF2B5EF4-FFF2-40B4-BE49-F238E27FC236}">
                <a16:creationId xmlns:a16="http://schemas.microsoft.com/office/drawing/2014/main" id="{F219DDD1-B0E9-5D08-1500-8850DAE5363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954940" y="42528638"/>
            <a:ext cx="8413750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ES" sz="2500" dirty="0">
                <a:solidFill>
                  <a:schemeClr val="bg1"/>
                </a:solidFill>
                <a:latin typeface="Oswald" pitchFamily="2" charset="0"/>
              </a:rPr>
              <a:t>De Tarragona</a:t>
            </a:r>
          </a:p>
        </p:txBody>
      </p:sp>
      <p:pic>
        <p:nvPicPr>
          <p:cNvPr id="8" name="Imagen 7" descr="Texto&#10;&#10;El contenido generado por IA puede ser incorrecto.">
            <a:extLst>
              <a:ext uri="{FF2B5EF4-FFF2-40B4-BE49-F238E27FC236}">
                <a16:creationId xmlns:a16="http://schemas.microsoft.com/office/drawing/2014/main" id="{54B23690-8345-CDA1-55D2-4F60D62DA8E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1788" y="0"/>
            <a:ext cx="24192263" cy="7747966"/>
          </a:xfrm>
          <a:prstGeom prst="rect">
            <a:avLst/>
          </a:prstGeom>
        </p:spPr>
      </p:pic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601ECD2-BA2B-5B05-5EA2-AA9962EAFDF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85826" y="8645525"/>
            <a:ext cx="22306684" cy="322961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1722529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791296F-FDE6-0AB9-756E-B978F76C10F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73125" y="8229600"/>
            <a:ext cx="22374225" cy="327929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847606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F647AE2A-C994-1A2F-3C55-AB74817AE987}"/>
              </a:ext>
            </a:extLst>
          </p:cNvPr>
          <p:cNvSpPr/>
          <p:nvPr userDrawn="1"/>
        </p:nvSpPr>
        <p:spPr>
          <a:xfrm>
            <a:off x="-1" y="41418062"/>
            <a:ext cx="24120475" cy="1782576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QuadreDeText 25">
            <a:extLst>
              <a:ext uri="{FF2B5EF4-FFF2-40B4-BE49-F238E27FC236}">
                <a16:creationId xmlns:a16="http://schemas.microsoft.com/office/drawing/2014/main" id="{26B9F85D-AD14-B6DE-29DF-4D8F9942B6A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948023" y="41574530"/>
            <a:ext cx="4594225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ES" sz="2500" dirty="0" err="1">
                <a:solidFill>
                  <a:schemeClr val="bg1"/>
                </a:solidFill>
                <a:latin typeface="Oswald" pitchFamily="2" charset="0"/>
              </a:rPr>
              <a:t>Col·legi</a:t>
            </a:r>
            <a:endParaRPr lang="es-ES" altLang="es-ES" sz="2500" dirty="0">
              <a:solidFill>
                <a:schemeClr val="bg1"/>
              </a:solidFill>
              <a:latin typeface="Oswald" pitchFamily="2" charset="0"/>
            </a:endParaRPr>
          </a:p>
        </p:txBody>
      </p:sp>
      <p:pic>
        <p:nvPicPr>
          <p:cNvPr id="9" name="Imatge 27">
            <a:extLst>
              <a:ext uri="{FF2B5EF4-FFF2-40B4-BE49-F238E27FC236}">
                <a16:creationId xmlns:a16="http://schemas.microsoft.com/office/drawing/2014/main" id="{A346647D-8116-D206-72DD-09810A03D61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100"/>
          <a:stretch>
            <a:fillRect/>
          </a:stretch>
        </p:blipFill>
        <p:spPr bwMode="auto">
          <a:xfrm>
            <a:off x="9002966" y="41502902"/>
            <a:ext cx="2002585" cy="1501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QuadreDeText 28">
            <a:extLst>
              <a:ext uri="{FF2B5EF4-FFF2-40B4-BE49-F238E27FC236}">
                <a16:creationId xmlns:a16="http://schemas.microsoft.com/office/drawing/2014/main" id="{8C86110A-21C8-486C-8F8C-E9892A8A1A96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944299" y="41574530"/>
            <a:ext cx="4594225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ES" sz="2500" dirty="0">
                <a:solidFill>
                  <a:schemeClr val="bg1"/>
                </a:solidFill>
                <a:latin typeface="Oswald" pitchFamily="2" charset="0"/>
              </a:rPr>
              <a:t>Oficial</a:t>
            </a:r>
          </a:p>
        </p:txBody>
      </p:sp>
      <p:sp>
        <p:nvSpPr>
          <p:cNvPr id="11" name="QuadreDeText 29">
            <a:extLst>
              <a:ext uri="{FF2B5EF4-FFF2-40B4-BE49-F238E27FC236}">
                <a16:creationId xmlns:a16="http://schemas.microsoft.com/office/drawing/2014/main" id="{DDFC9771-58D6-4927-05E2-89D73A4D770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944248" y="42051584"/>
            <a:ext cx="8413750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ES" sz="2500" dirty="0" err="1">
                <a:solidFill>
                  <a:schemeClr val="bg1"/>
                </a:solidFill>
                <a:latin typeface="Oswald" pitchFamily="2" charset="0"/>
              </a:rPr>
              <a:t>d’Infermeres</a:t>
            </a:r>
            <a:r>
              <a:rPr lang="es-ES" altLang="es-ES" sz="2500" dirty="0">
                <a:solidFill>
                  <a:schemeClr val="bg1"/>
                </a:solidFill>
                <a:latin typeface="Oswald" pitchFamily="2" charset="0"/>
              </a:rPr>
              <a:t> i </a:t>
            </a:r>
            <a:r>
              <a:rPr lang="es-ES" altLang="es-ES" sz="2500" dirty="0" err="1">
                <a:solidFill>
                  <a:schemeClr val="bg1"/>
                </a:solidFill>
                <a:latin typeface="Oswald" pitchFamily="2" charset="0"/>
              </a:rPr>
              <a:t>Infermers</a:t>
            </a:r>
            <a:endParaRPr lang="es-ES" altLang="es-ES" sz="2500" dirty="0">
              <a:solidFill>
                <a:schemeClr val="bg1"/>
              </a:solidFill>
              <a:latin typeface="Oswald" pitchFamily="2" charset="0"/>
            </a:endParaRPr>
          </a:p>
        </p:txBody>
      </p:sp>
      <p:sp>
        <p:nvSpPr>
          <p:cNvPr id="12" name="QuadreDeText 30">
            <a:extLst>
              <a:ext uri="{FF2B5EF4-FFF2-40B4-BE49-F238E27FC236}">
                <a16:creationId xmlns:a16="http://schemas.microsoft.com/office/drawing/2014/main" id="{1C30CA9C-A351-E4EC-AD6A-E480175652D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954940" y="42528638"/>
            <a:ext cx="8413750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ES" sz="2500" dirty="0">
                <a:solidFill>
                  <a:schemeClr val="bg1"/>
                </a:solidFill>
                <a:latin typeface="Oswald" pitchFamily="2" charset="0"/>
              </a:rPr>
              <a:t>De Tarragona</a:t>
            </a:r>
          </a:p>
        </p:txBody>
      </p:sp>
      <p:pic>
        <p:nvPicPr>
          <p:cNvPr id="13" name="Imagen 12" descr="Texto&#10;&#10;El contenido generado por IA puede ser incorrecto.">
            <a:extLst>
              <a:ext uri="{FF2B5EF4-FFF2-40B4-BE49-F238E27FC236}">
                <a16:creationId xmlns:a16="http://schemas.microsoft.com/office/drawing/2014/main" id="{82851695-0161-8233-1821-5F9E17C9602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1788" y="0"/>
            <a:ext cx="24192263" cy="7747966"/>
          </a:xfrm>
          <a:prstGeom prst="rect">
            <a:avLst/>
          </a:prstGeom>
        </p:spPr>
      </p:pic>
      <p:sp>
        <p:nvSpPr>
          <p:cNvPr id="16" name="Marcador de texto 15">
            <a:extLst>
              <a:ext uri="{FF2B5EF4-FFF2-40B4-BE49-F238E27FC236}">
                <a16:creationId xmlns:a16="http://schemas.microsoft.com/office/drawing/2014/main" id="{D7BEF146-D4B5-032B-DFDE-A699A98B74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2835" y="8381488"/>
            <a:ext cx="22278109" cy="315196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4217695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2412004" rtl="0" eaLnBrk="1" latinLnBrk="0" hangingPunct="1">
        <a:lnSpc>
          <a:spcPct val="90000"/>
        </a:lnSpc>
        <a:spcBef>
          <a:spcPct val="0"/>
        </a:spcBef>
        <a:buNone/>
        <a:defRPr sz="1160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03001" indent="-603001" algn="l" defTabSz="2412004" rtl="0" eaLnBrk="1" latinLnBrk="0" hangingPunct="1">
        <a:lnSpc>
          <a:spcPct val="90000"/>
        </a:lnSpc>
        <a:spcBef>
          <a:spcPts val="2638"/>
        </a:spcBef>
        <a:buFont typeface="Arial" panose="020B0604020202020204" pitchFamily="34" charset="0"/>
        <a:buChar char="•"/>
        <a:defRPr sz="7386" kern="1200">
          <a:solidFill>
            <a:schemeClr val="tx1"/>
          </a:solidFill>
          <a:latin typeface="+mn-lt"/>
          <a:ea typeface="+mn-ea"/>
          <a:cs typeface="+mn-cs"/>
        </a:defRPr>
      </a:lvl1pPr>
      <a:lvl2pPr marL="1809003" indent="-603001" algn="l" defTabSz="2412004" rtl="0" eaLnBrk="1" latinLnBrk="0" hangingPunct="1">
        <a:lnSpc>
          <a:spcPct val="90000"/>
        </a:lnSpc>
        <a:spcBef>
          <a:spcPts val="1319"/>
        </a:spcBef>
        <a:buFont typeface="Arial" panose="020B0604020202020204" pitchFamily="34" charset="0"/>
        <a:buChar char="•"/>
        <a:defRPr sz="6331" kern="1200">
          <a:solidFill>
            <a:schemeClr val="tx1"/>
          </a:solidFill>
          <a:latin typeface="+mn-lt"/>
          <a:ea typeface="+mn-ea"/>
          <a:cs typeface="+mn-cs"/>
        </a:defRPr>
      </a:lvl2pPr>
      <a:lvl3pPr marL="3015005" indent="-603001" algn="l" defTabSz="2412004" rtl="0" eaLnBrk="1" latinLnBrk="0" hangingPunct="1">
        <a:lnSpc>
          <a:spcPct val="90000"/>
        </a:lnSpc>
        <a:spcBef>
          <a:spcPts val="1319"/>
        </a:spcBef>
        <a:buFont typeface="Arial" panose="020B0604020202020204" pitchFamily="34" charset="0"/>
        <a:buChar char="•"/>
        <a:defRPr sz="5276" kern="1200">
          <a:solidFill>
            <a:schemeClr val="tx1"/>
          </a:solidFill>
          <a:latin typeface="+mn-lt"/>
          <a:ea typeface="+mn-ea"/>
          <a:cs typeface="+mn-cs"/>
        </a:defRPr>
      </a:lvl3pPr>
      <a:lvl4pPr marL="4221008" indent="-603001" algn="l" defTabSz="2412004" rtl="0" eaLnBrk="1" latinLnBrk="0" hangingPunct="1">
        <a:lnSpc>
          <a:spcPct val="90000"/>
        </a:lnSpc>
        <a:spcBef>
          <a:spcPts val="1319"/>
        </a:spcBef>
        <a:buFont typeface="Arial" panose="020B0604020202020204" pitchFamily="34" charset="0"/>
        <a:buChar char="•"/>
        <a:defRPr sz="4748" kern="1200">
          <a:solidFill>
            <a:schemeClr val="tx1"/>
          </a:solidFill>
          <a:latin typeface="+mn-lt"/>
          <a:ea typeface="+mn-ea"/>
          <a:cs typeface="+mn-cs"/>
        </a:defRPr>
      </a:lvl4pPr>
      <a:lvl5pPr marL="5427010" indent="-603001" algn="l" defTabSz="2412004" rtl="0" eaLnBrk="1" latinLnBrk="0" hangingPunct="1">
        <a:lnSpc>
          <a:spcPct val="90000"/>
        </a:lnSpc>
        <a:spcBef>
          <a:spcPts val="1319"/>
        </a:spcBef>
        <a:buFont typeface="Arial" panose="020B0604020202020204" pitchFamily="34" charset="0"/>
        <a:buChar char="•"/>
        <a:defRPr sz="4748" kern="1200">
          <a:solidFill>
            <a:schemeClr val="tx1"/>
          </a:solidFill>
          <a:latin typeface="+mn-lt"/>
          <a:ea typeface="+mn-ea"/>
          <a:cs typeface="+mn-cs"/>
        </a:defRPr>
      </a:lvl5pPr>
      <a:lvl6pPr marL="6633012" indent="-603001" algn="l" defTabSz="2412004" rtl="0" eaLnBrk="1" latinLnBrk="0" hangingPunct="1">
        <a:lnSpc>
          <a:spcPct val="90000"/>
        </a:lnSpc>
        <a:spcBef>
          <a:spcPts val="1319"/>
        </a:spcBef>
        <a:buFont typeface="Arial" panose="020B0604020202020204" pitchFamily="34" charset="0"/>
        <a:buChar char="•"/>
        <a:defRPr sz="4748" kern="1200">
          <a:solidFill>
            <a:schemeClr val="tx1"/>
          </a:solidFill>
          <a:latin typeface="+mn-lt"/>
          <a:ea typeface="+mn-ea"/>
          <a:cs typeface="+mn-cs"/>
        </a:defRPr>
      </a:lvl6pPr>
      <a:lvl7pPr marL="7839014" indent="-603001" algn="l" defTabSz="2412004" rtl="0" eaLnBrk="1" latinLnBrk="0" hangingPunct="1">
        <a:lnSpc>
          <a:spcPct val="90000"/>
        </a:lnSpc>
        <a:spcBef>
          <a:spcPts val="1319"/>
        </a:spcBef>
        <a:buFont typeface="Arial" panose="020B0604020202020204" pitchFamily="34" charset="0"/>
        <a:buChar char="•"/>
        <a:defRPr sz="4748" kern="1200">
          <a:solidFill>
            <a:schemeClr val="tx1"/>
          </a:solidFill>
          <a:latin typeface="+mn-lt"/>
          <a:ea typeface="+mn-ea"/>
          <a:cs typeface="+mn-cs"/>
        </a:defRPr>
      </a:lvl7pPr>
      <a:lvl8pPr marL="9045016" indent="-603001" algn="l" defTabSz="2412004" rtl="0" eaLnBrk="1" latinLnBrk="0" hangingPunct="1">
        <a:lnSpc>
          <a:spcPct val="90000"/>
        </a:lnSpc>
        <a:spcBef>
          <a:spcPts val="1319"/>
        </a:spcBef>
        <a:buFont typeface="Arial" panose="020B0604020202020204" pitchFamily="34" charset="0"/>
        <a:buChar char="•"/>
        <a:defRPr sz="4748" kern="1200">
          <a:solidFill>
            <a:schemeClr val="tx1"/>
          </a:solidFill>
          <a:latin typeface="+mn-lt"/>
          <a:ea typeface="+mn-ea"/>
          <a:cs typeface="+mn-cs"/>
        </a:defRPr>
      </a:lvl8pPr>
      <a:lvl9pPr marL="10251018" indent="-603001" algn="l" defTabSz="2412004" rtl="0" eaLnBrk="1" latinLnBrk="0" hangingPunct="1">
        <a:lnSpc>
          <a:spcPct val="90000"/>
        </a:lnSpc>
        <a:spcBef>
          <a:spcPts val="1319"/>
        </a:spcBef>
        <a:buFont typeface="Arial" panose="020B0604020202020204" pitchFamily="34" charset="0"/>
        <a:buChar char="•"/>
        <a:defRPr sz="47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12004" rtl="0" eaLnBrk="1" latinLnBrk="0" hangingPunct="1">
        <a:defRPr sz="4748" kern="1200">
          <a:solidFill>
            <a:schemeClr val="tx1"/>
          </a:solidFill>
          <a:latin typeface="+mn-lt"/>
          <a:ea typeface="+mn-ea"/>
          <a:cs typeface="+mn-cs"/>
        </a:defRPr>
      </a:lvl1pPr>
      <a:lvl2pPr marL="1206002" algn="l" defTabSz="2412004" rtl="0" eaLnBrk="1" latinLnBrk="0" hangingPunct="1">
        <a:defRPr sz="4748" kern="1200">
          <a:solidFill>
            <a:schemeClr val="tx1"/>
          </a:solidFill>
          <a:latin typeface="+mn-lt"/>
          <a:ea typeface="+mn-ea"/>
          <a:cs typeface="+mn-cs"/>
        </a:defRPr>
      </a:lvl2pPr>
      <a:lvl3pPr marL="2412004" algn="l" defTabSz="2412004" rtl="0" eaLnBrk="1" latinLnBrk="0" hangingPunct="1">
        <a:defRPr sz="4748" kern="1200">
          <a:solidFill>
            <a:schemeClr val="tx1"/>
          </a:solidFill>
          <a:latin typeface="+mn-lt"/>
          <a:ea typeface="+mn-ea"/>
          <a:cs typeface="+mn-cs"/>
        </a:defRPr>
      </a:lvl3pPr>
      <a:lvl4pPr marL="3618006" algn="l" defTabSz="2412004" rtl="0" eaLnBrk="1" latinLnBrk="0" hangingPunct="1">
        <a:defRPr sz="4748" kern="1200">
          <a:solidFill>
            <a:schemeClr val="tx1"/>
          </a:solidFill>
          <a:latin typeface="+mn-lt"/>
          <a:ea typeface="+mn-ea"/>
          <a:cs typeface="+mn-cs"/>
        </a:defRPr>
      </a:lvl4pPr>
      <a:lvl5pPr marL="4824009" algn="l" defTabSz="2412004" rtl="0" eaLnBrk="1" latinLnBrk="0" hangingPunct="1">
        <a:defRPr sz="4748" kern="1200">
          <a:solidFill>
            <a:schemeClr val="tx1"/>
          </a:solidFill>
          <a:latin typeface="+mn-lt"/>
          <a:ea typeface="+mn-ea"/>
          <a:cs typeface="+mn-cs"/>
        </a:defRPr>
      </a:lvl5pPr>
      <a:lvl6pPr marL="6030011" algn="l" defTabSz="2412004" rtl="0" eaLnBrk="1" latinLnBrk="0" hangingPunct="1">
        <a:defRPr sz="4748" kern="1200">
          <a:solidFill>
            <a:schemeClr val="tx1"/>
          </a:solidFill>
          <a:latin typeface="+mn-lt"/>
          <a:ea typeface="+mn-ea"/>
          <a:cs typeface="+mn-cs"/>
        </a:defRPr>
      </a:lvl6pPr>
      <a:lvl7pPr marL="7236013" algn="l" defTabSz="2412004" rtl="0" eaLnBrk="1" latinLnBrk="0" hangingPunct="1">
        <a:defRPr sz="4748" kern="1200">
          <a:solidFill>
            <a:schemeClr val="tx1"/>
          </a:solidFill>
          <a:latin typeface="+mn-lt"/>
          <a:ea typeface="+mn-ea"/>
          <a:cs typeface="+mn-cs"/>
        </a:defRPr>
      </a:lvl7pPr>
      <a:lvl8pPr marL="8442015" algn="l" defTabSz="2412004" rtl="0" eaLnBrk="1" latinLnBrk="0" hangingPunct="1">
        <a:defRPr sz="4748" kern="1200">
          <a:solidFill>
            <a:schemeClr val="tx1"/>
          </a:solidFill>
          <a:latin typeface="+mn-lt"/>
          <a:ea typeface="+mn-ea"/>
          <a:cs typeface="+mn-cs"/>
        </a:defRPr>
      </a:lvl8pPr>
      <a:lvl9pPr marL="9648017" algn="l" defTabSz="2412004" rtl="0" eaLnBrk="1" latinLnBrk="0" hangingPunct="1">
        <a:defRPr sz="47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5D2EB135-CB61-03CA-6BE9-CB6C733403E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542877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l'Office">
  <a:themeElements>
    <a:clrScheme name="Tema de l'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l'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l'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310</TotalTime>
  <Words>0</Words>
  <Application>Microsoft Office PowerPoint</Application>
  <PresentationFormat>Personalizado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Oswald</vt:lpstr>
      <vt:lpstr>Tema de l'Office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 del PowerPoint</dc:title>
  <dc:creator>office@codita.org</dc:creator>
  <cp:lastModifiedBy>Usuario</cp:lastModifiedBy>
  <cp:revision>11</cp:revision>
  <cp:lastPrinted>2023-07-27T12:39:45Z</cp:lastPrinted>
  <dcterms:created xsi:type="dcterms:W3CDTF">2023-07-27T07:42:29Z</dcterms:created>
  <dcterms:modified xsi:type="dcterms:W3CDTF">2025-10-07T08:42:49Z</dcterms:modified>
</cp:coreProperties>
</file>