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4120475" cy="43200638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33CC33"/>
    <a:srgbClr val="90D848"/>
    <a:srgbClr val="A4E23E"/>
    <a:srgbClr val="76DD43"/>
    <a:srgbClr val="6EBB1F"/>
    <a:srgbClr val="FF9310"/>
    <a:srgbClr val="8BCA39"/>
    <a:srgbClr val="386618"/>
    <a:srgbClr val="235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4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036" y="7070108"/>
            <a:ext cx="20502404" cy="15040222"/>
          </a:xfrm>
        </p:spPr>
        <p:txBody>
          <a:bodyPr anchor="b"/>
          <a:lstStyle>
            <a:lvl1pPr algn="ctr">
              <a:defRPr sz="15827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060" y="22690338"/>
            <a:ext cx="18090356" cy="10430151"/>
          </a:xfrm>
        </p:spPr>
        <p:txBody>
          <a:bodyPr/>
          <a:lstStyle>
            <a:lvl1pPr marL="0" indent="0" algn="ctr">
              <a:buNone/>
              <a:defRPr sz="6331"/>
            </a:lvl1pPr>
            <a:lvl2pPr marL="1206002" indent="0" algn="ctr">
              <a:buNone/>
              <a:defRPr sz="5276"/>
            </a:lvl2pPr>
            <a:lvl3pPr marL="2412004" indent="0" algn="ctr">
              <a:buNone/>
              <a:defRPr sz="4748"/>
            </a:lvl3pPr>
            <a:lvl4pPr marL="3618006" indent="0" algn="ctr">
              <a:buNone/>
              <a:defRPr sz="4220"/>
            </a:lvl4pPr>
            <a:lvl5pPr marL="4824009" indent="0" algn="ctr">
              <a:buNone/>
              <a:defRPr sz="4220"/>
            </a:lvl5pPr>
            <a:lvl6pPr marL="6030011" indent="0" algn="ctr">
              <a:buNone/>
              <a:defRPr sz="4220"/>
            </a:lvl6pPr>
            <a:lvl7pPr marL="7236013" indent="0" algn="ctr">
              <a:buNone/>
              <a:defRPr sz="4220"/>
            </a:lvl7pPr>
            <a:lvl8pPr marL="8442015" indent="0" algn="ctr">
              <a:buNone/>
              <a:defRPr sz="4220"/>
            </a:lvl8pPr>
            <a:lvl9pPr marL="9648017" indent="0" algn="ctr">
              <a:buNone/>
              <a:defRPr sz="4220"/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52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03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1216" y="2300034"/>
            <a:ext cx="5200977" cy="36610544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284" y="2300034"/>
            <a:ext cx="15301426" cy="36610544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46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80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21" y="10770172"/>
            <a:ext cx="20803910" cy="17970262"/>
          </a:xfrm>
        </p:spPr>
        <p:txBody>
          <a:bodyPr anchor="b"/>
          <a:lstStyle>
            <a:lvl1pPr>
              <a:defRPr sz="15827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721" y="28910440"/>
            <a:ext cx="20803910" cy="9450136"/>
          </a:xfrm>
        </p:spPr>
        <p:txBody>
          <a:bodyPr/>
          <a:lstStyle>
            <a:lvl1pPr marL="0" indent="0">
              <a:buNone/>
              <a:defRPr sz="6331">
                <a:solidFill>
                  <a:schemeClr val="tx1"/>
                </a:solidFill>
              </a:defRPr>
            </a:lvl1pPr>
            <a:lvl2pPr marL="1206002" indent="0">
              <a:buNone/>
              <a:defRPr sz="5276">
                <a:solidFill>
                  <a:schemeClr val="tx1">
                    <a:tint val="75000"/>
                  </a:schemeClr>
                </a:solidFill>
              </a:defRPr>
            </a:lvl2pPr>
            <a:lvl3pPr marL="2412004" indent="0">
              <a:buNone/>
              <a:defRPr sz="4748">
                <a:solidFill>
                  <a:schemeClr val="tx1">
                    <a:tint val="75000"/>
                  </a:schemeClr>
                </a:solidFill>
              </a:defRPr>
            </a:lvl3pPr>
            <a:lvl4pPr marL="3618006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4pPr>
            <a:lvl5pPr marL="4824009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5pPr>
            <a:lvl6pPr marL="6030011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6pPr>
            <a:lvl7pPr marL="7236013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7pPr>
            <a:lvl8pPr marL="8442015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8pPr>
            <a:lvl9pPr marL="9648017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5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283" y="11500170"/>
            <a:ext cx="10251202" cy="2741040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0990" y="11500170"/>
            <a:ext cx="10251202" cy="2741040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58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00044"/>
            <a:ext cx="20803910" cy="8350126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1427" y="10590160"/>
            <a:ext cx="10204090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1427" y="15780233"/>
            <a:ext cx="10204090" cy="23210346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0992" y="10590160"/>
            <a:ext cx="10254344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0992" y="15780233"/>
            <a:ext cx="10254344" cy="23210346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58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48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13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344" y="6220102"/>
            <a:ext cx="12210990" cy="30700453"/>
          </a:xfrm>
        </p:spPr>
        <p:txBody>
          <a:bodyPr/>
          <a:lstStyle>
            <a:lvl1pPr>
              <a:defRPr sz="8441"/>
            </a:lvl1pPr>
            <a:lvl2pPr>
              <a:defRPr sz="7386"/>
            </a:lvl2pPr>
            <a:lvl3pPr>
              <a:defRPr sz="6331"/>
            </a:lvl3pPr>
            <a:lvl4pPr>
              <a:defRPr sz="5276"/>
            </a:lvl4pPr>
            <a:lvl5pPr>
              <a:defRPr sz="5276"/>
            </a:lvl5pPr>
            <a:lvl6pPr>
              <a:defRPr sz="5276"/>
            </a:lvl6pPr>
            <a:lvl7pPr>
              <a:defRPr sz="5276"/>
            </a:lvl7pPr>
            <a:lvl8pPr>
              <a:defRPr sz="5276"/>
            </a:lvl8pPr>
            <a:lvl9pPr>
              <a:defRPr sz="5276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09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4344" y="6220102"/>
            <a:ext cx="12210990" cy="30700453"/>
          </a:xfrm>
        </p:spPr>
        <p:txBody>
          <a:bodyPr anchor="t"/>
          <a:lstStyle>
            <a:lvl1pPr marL="0" indent="0">
              <a:buNone/>
              <a:defRPr sz="8441"/>
            </a:lvl1pPr>
            <a:lvl2pPr marL="1206002" indent="0">
              <a:buNone/>
              <a:defRPr sz="7386"/>
            </a:lvl2pPr>
            <a:lvl3pPr marL="2412004" indent="0">
              <a:buNone/>
              <a:defRPr sz="6331"/>
            </a:lvl3pPr>
            <a:lvl4pPr marL="3618006" indent="0">
              <a:buNone/>
              <a:defRPr sz="5276"/>
            </a:lvl4pPr>
            <a:lvl5pPr marL="4824009" indent="0">
              <a:buNone/>
              <a:defRPr sz="5276"/>
            </a:lvl5pPr>
            <a:lvl6pPr marL="6030011" indent="0">
              <a:buNone/>
              <a:defRPr sz="5276"/>
            </a:lvl6pPr>
            <a:lvl7pPr marL="7236013" indent="0">
              <a:buNone/>
              <a:defRPr sz="5276"/>
            </a:lvl7pPr>
            <a:lvl8pPr marL="8442015" indent="0">
              <a:buNone/>
              <a:defRPr sz="5276"/>
            </a:lvl8pPr>
            <a:lvl9pPr marL="9648017" indent="0">
              <a:buNone/>
              <a:defRPr sz="5276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81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283" y="2300044"/>
            <a:ext cx="2080391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283" y="11500170"/>
            <a:ext cx="2080391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283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D3DF-3519-420E-98C2-713BE6409174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89908" y="40040601"/>
            <a:ext cx="81406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35085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769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12004" rtl="0" eaLnBrk="1" latinLnBrk="0" hangingPunct="1">
        <a:lnSpc>
          <a:spcPct val="90000"/>
        </a:lnSpc>
        <a:spcBef>
          <a:spcPct val="0"/>
        </a:spcBef>
        <a:buNone/>
        <a:defRPr sz="116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001" indent="-603001" algn="l" defTabSz="2412004" rtl="0" eaLnBrk="1" latinLnBrk="0" hangingPunct="1">
        <a:lnSpc>
          <a:spcPct val="90000"/>
        </a:lnSpc>
        <a:spcBef>
          <a:spcPts val="2638"/>
        </a:spcBef>
        <a:buFont typeface="Arial" panose="020B0604020202020204" pitchFamily="34" charset="0"/>
        <a:buChar char="•"/>
        <a:defRPr sz="7386" kern="1200">
          <a:solidFill>
            <a:schemeClr val="tx1"/>
          </a:solidFill>
          <a:latin typeface="+mn-lt"/>
          <a:ea typeface="+mn-ea"/>
          <a:cs typeface="+mn-cs"/>
        </a:defRPr>
      </a:lvl1pPr>
      <a:lvl2pPr marL="1809003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6331" kern="1200">
          <a:solidFill>
            <a:schemeClr val="tx1"/>
          </a:solidFill>
          <a:latin typeface="+mn-lt"/>
          <a:ea typeface="+mn-ea"/>
          <a:cs typeface="+mn-cs"/>
        </a:defRPr>
      </a:lvl2pPr>
      <a:lvl3pPr marL="3015005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5276" kern="1200">
          <a:solidFill>
            <a:schemeClr val="tx1"/>
          </a:solidFill>
          <a:latin typeface="+mn-lt"/>
          <a:ea typeface="+mn-ea"/>
          <a:cs typeface="+mn-cs"/>
        </a:defRPr>
      </a:lvl3pPr>
      <a:lvl4pPr marL="422100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5427010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633012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839014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9045016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1025101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1pPr>
      <a:lvl2pPr marL="1206002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2pPr>
      <a:lvl3pPr marL="2412004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3pPr>
      <a:lvl4pPr marL="3618006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4824009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030011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236013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8442015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9648017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A3FDD0B-3E9F-867B-6315-07F6630BBDFF}"/>
              </a:ext>
            </a:extLst>
          </p:cNvPr>
          <p:cNvSpPr/>
          <p:nvPr/>
        </p:nvSpPr>
        <p:spPr>
          <a:xfrm>
            <a:off x="-1" y="41418062"/>
            <a:ext cx="24120475" cy="17825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QuadreDeText 25">
            <a:extLst>
              <a:ext uri="{FF2B5EF4-FFF2-40B4-BE49-F238E27FC236}">
                <a16:creationId xmlns:a16="http://schemas.microsoft.com/office/drawing/2014/main" id="{A4A3E4F8-F39C-9AF7-C829-5CBF9148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8023" y="41574530"/>
            <a:ext cx="45942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Col·legi</a:t>
            </a:r>
            <a:endParaRPr lang="es-ES" altLang="es-ES" sz="2500" dirty="0">
              <a:solidFill>
                <a:schemeClr val="bg1"/>
              </a:solidFill>
              <a:latin typeface="Oswald" pitchFamily="2" charset="0"/>
            </a:endParaRPr>
          </a:p>
        </p:txBody>
      </p:sp>
      <p:pic>
        <p:nvPicPr>
          <p:cNvPr id="24" name="Imatge 27">
            <a:extLst>
              <a:ext uri="{FF2B5EF4-FFF2-40B4-BE49-F238E27FC236}">
                <a16:creationId xmlns:a16="http://schemas.microsoft.com/office/drawing/2014/main" id="{6487428D-14BD-FB0B-F87C-D142D9CAD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00"/>
          <a:stretch>
            <a:fillRect/>
          </a:stretch>
        </p:blipFill>
        <p:spPr bwMode="auto">
          <a:xfrm>
            <a:off x="9002966" y="41502902"/>
            <a:ext cx="2002585" cy="150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QuadreDeText 28">
            <a:extLst>
              <a:ext uri="{FF2B5EF4-FFF2-40B4-BE49-F238E27FC236}">
                <a16:creationId xmlns:a16="http://schemas.microsoft.com/office/drawing/2014/main" id="{BAB755BB-D0F1-0625-467C-10ACD369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44299" y="41574530"/>
            <a:ext cx="45942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Oficial</a:t>
            </a:r>
          </a:p>
        </p:txBody>
      </p:sp>
      <p:sp>
        <p:nvSpPr>
          <p:cNvPr id="26" name="QuadreDeText 29">
            <a:extLst>
              <a:ext uri="{FF2B5EF4-FFF2-40B4-BE49-F238E27FC236}">
                <a16:creationId xmlns:a16="http://schemas.microsoft.com/office/drawing/2014/main" id="{1E38345C-713D-92C7-11C6-7CD9B636F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4248" y="42051584"/>
            <a:ext cx="841375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d’Infermeres</a:t>
            </a: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 i </a:t>
            </a: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Infermers</a:t>
            </a:r>
            <a:endParaRPr lang="es-ES" altLang="es-ES" sz="2500" dirty="0">
              <a:solidFill>
                <a:schemeClr val="bg1"/>
              </a:solidFill>
              <a:latin typeface="Oswald" pitchFamily="2" charset="0"/>
            </a:endParaRPr>
          </a:p>
        </p:txBody>
      </p:sp>
      <p:sp>
        <p:nvSpPr>
          <p:cNvPr id="27" name="QuadreDeText 30">
            <a:extLst>
              <a:ext uri="{FF2B5EF4-FFF2-40B4-BE49-F238E27FC236}">
                <a16:creationId xmlns:a16="http://schemas.microsoft.com/office/drawing/2014/main" id="{F219DDD1-B0E9-5D08-1500-8850DAE5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4940" y="42528638"/>
            <a:ext cx="841375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De Tarragona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87126027-6309-C934-2730-F22A8B48E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3901" y="0"/>
            <a:ext cx="24174376" cy="774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64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Tema de l'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l'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l'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302</TotalTime>
  <Words>9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Oswald</vt:lpstr>
      <vt:lpstr>Tema de l'Office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office@codita.org</dc:creator>
  <cp:lastModifiedBy>Nuria Pacheco</cp:lastModifiedBy>
  <cp:revision>7</cp:revision>
  <cp:lastPrinted>2023-07-27T12:39:45Z</cp:lastPrinted>
  <dcterms:created xsi:type="dcterms:W3CDTF">2023-07-27T07:42:29Z</dcterms:created>
  <dcterms:modified xsi:type="dcterms:W3CDTF">2025-07-02T11:21:59Z</dcterms:modified>
</cp:coreProperties>
</file>