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4120475" cy="43200638"/>
  <p:notesSz cx="6800850" cy="99329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663"/>
    <a:srgbClr val="92D050"/>
    <a:srgbClr val="33CC33"/>
    <a:srgbClr val="90D848"/>
    <a:srgbClr val="A4E23E"/>
    <a:srgbClr val="76DD43"/>
    <a:srgbClr val="6EBB1F"/>
    <a:srgbClr val="FF9310"/>
    <a:srgbClr val="8BCA39"/>
    <a:srgbClr val="3866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8" d="100"/>
          <a:sy n="18" d="100"/>
        </p:scale>
        <p:origin x="34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9036" y="7070108"/>
            <a:ext cx="20502404" cy="15040222"/>
          </a:xfrm>
        </p:spPr>
        <p:txBody>
          <a:bodyPr anchor="b"/>
          <a:lstStyle>
            <a:lvl1pPr algn="ctr">
              <a:defRPr sz="15827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5060" y="22690338"/>
            <a:ext cx="18090356" cy="10430151"/>
          </a:xfrm>
        </p:spPr>
        <p:txBody>
          <a:bodyPr/>
          <a:lstStyle>
            <a:lvl1pPr marL="0" indent="0" algn="ctr">
              <a:buNone/>
              <a:defRPr sz="6331"/>
            </a:lvl1pPr>
            <a:lvl2pPr marL="1206002" indent="0" algn="ctr">
              <a:buNone/>
              <a:defRPr sz="5276"/>
            </a:lvl2pPr>
            <a:lvl3pPr marL="2412004" indent="0" algn="ctr">
              <a:buNone/>
              <a:defRPr sz="4748"/>
            </a:lvl3pPr>
            <a:lvl4pPr marL="3618006" indent="0" algn="ctr">
              <a:buNone/>
              <a:defRPr sz="4220"/>
            </a:lvl4pPr>
            <a:lvl5pPr marL="4824009" indent="0" algn="ctr">
              <a:buNone/>
              <a:defRPr sz="4220"/>
            </a:lvl5pPr>
            <a:lvl6pPr marL="6030011" indent="0" algn="ctr">
              <a:buNone/>
              <a:defRPr sz="4220"/>
            </a:lvl6pPr>
            <a:lvl7pPr marL="7236013" indent="0" algn="ctr">
              <a:buNone/>
              <a:defRPr sz="4220"/>
            </a:lvl7pPr>
            <a:lvl8pPr marL="8442015" indent="0" algn="ctr">
              <a:buNone/>
              <a:defRPr sz="4220"/>
            </a:lvl8pPr>
            <a:lvl9pPr marL="9648017" indent="0" algn="ctr">
              <a:buNone/>
              <a:defRPr sz="4220"/>
            </a:lvl9pPr>
          </a:lstStyle>
          <a:p>
            <a:r>
              <a:rPr lang="ca-ES"/>
              <a:t>Feu clic aquí per editar l'estil de subtítols del patró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03/07/2024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2529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03/07/2024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6030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261216" y="2300034"/>
            <a:ext cx="5200977" cy="36610544"/>
          </a:xfrm>
        </p:spPr>
        <p:txBody>
          <a:bodyPr vert="eaVert"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58284" y="2300034"/>
            <a:ext cx="15301426" cy="36610544"/>
          </a:xfrm>
        </p:spPr>
        <p:txBody>
          <a:bodyPr vert="eaVert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03/07/2024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6466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03/07/2024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2804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721" y="10770172"/>
            <a:ext cx="20803910" cy="17970262"/>
          </a:xfrm>
        </p:spPr>
        <p:txBody>
          <a:bodyPr anchor="b"/>
          <a:lstStyle>
            <a:lvl1pPr>
              <a:defRPr sz="15827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721" y="28910440"/>
            <a:ext cx="20803910" cy="9450136"/>
          </a:xfrm>
        </p:spPr>
        <p:txBody>
          <a:bodyPr/>
          <a:lstStyle>
            <a:lvl1pPr marL="0" indent="0">
              <a:buNone/>
              <a:defRPr sz="6331">
                <a:solidFill>
                  <a:schemeClr val="tx1"/>
                </a:solidFill>
              </a:defRPr>
            </a:lvl1pPr>
            <a:lvl2pPr marL="1206002" indent="0">
              <a:buNone/>
              <a:defRPr sz="5276">
                <a:solidFill>
                  <a:schemeClr val="tx1">
                    <a:tint val="75000"/>
                  </a:schemeClr>
                </a:solidFill>
              </a:defRPr>
            </a:lvl2pPr>
            <a:lvl3pPr marL="2412004" indent="0">
              <a:buNone/>
              <a:defRPr sz="4748">
                <a:solidFill>
                  <a:schemeClr val="tx1">
                    <a:tint val="75000"/>
                  </a:schemeClr>
                </a:solidFill>
              </a:defRPr>
            </a:lvl3pPr>
            <a:lvl4pPr marL="3618006" indent="0">
              <a:buNone/>
              <a:defRPr sz="4220">
                <a:solidFill>
                  <a:schemeClr val="tx1">
                    <a:tint val="75000"/>
                  </a:schemeClr>
                </a:solidFill>
              </a:defRPr>
            </a:lvl4pPr>
            <a:lvl5pPr marL="4824009" indent="0">
              <a:buNone/>
              <a:defRPr sz="4220">
                <a:solidFill>
                  <a:schemeClr val="tx1">
                    <a:tint val="75000"/>
                  </a:schemeClr>
                </a:solidFill>
              </a:defRPr>
            </a:lvl5pPr>
            <a:lvl6pPr marL="6030011" indent="0">
              <a:buNone/>
              <a:defRPr sz="4220">
                <a:solidFill>
                  <a:schemeClr val="tx1">
                    <a:tint val="75000"/>
                  </a:schemeClr>
                </a:solidFill>
              </a:defRPr>
            </a:lvl6pPr>
            <a:lvl7pPr marL="7236013" indent="0">
              <a:buNone/>
              <a:defRPr sz="4220">
                <a:solidFill>
                  <a:schemeClr val="tx1">
                    <a:tint val="75000"/>
                  </a:schemeClr>
                </a:solidFill>
              </a:defRPr>
            </a:lvl7pPr>
            <a:lvl8pPr marL="8442015" indent="0">
              <a:buNone/>
              <a:defRPr sz="4220">
                <a:solidFill>
                  <a:schemeClr val="tx1">
                    <a:tint val="75000"/>
                  </a:schemeClr>
                </a:solidFill>
              </a:defRPr>
            </a:lvl8pPr>
            <a:lvl9pPr marL="9648017" indent="0">
              <a:buNone/>
              <a:defRPr sz="42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03/07/2024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251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58283" y="11500170"/>
            <a:ext cx="10251202" cy="2741040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10990" y="11500170"/>
            <a:ext cx="10251202" cy="27410408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03/07/2024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5585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1424" y="2300044"/>
            <a:ext cx="20803910" cy="8350126"/>
          </a:xfrm>
        </p:spPr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1427" y="10590160"/>
            <a:ext cx="10204090" cy="5190073"/>
          </a:xfrm>
        </p:spPr>
        <p:txBody>
          <a:bodyPr anchor="b"/>
          <a:lstStyle>
            <a:lvl1pPr marL="0" indent="0">
              <a:buNone/>
              <a:defRPr sz="6331" b="1"/>
            </a:lvl1pPr>
            <a:lvl2pPr marL="1206002" indent="0">
              <a:buNone/>
              <a:defRPr sz="5276" b="1"/>
            </a:lvl2pPr>
            <a:lvl3pPr marL="2412004" indent="0">
              <a:buNone/>
              <a:defRPr sz="4748" b="1"/>
            </a:lvl3pPr>
            <a:lvl4pPr marL="3618006" indent="0">
              <a:buNone/>
              <a:defRPr sz="4220" b="1"/>
            </a:lvl4pPr>
            <a:lvl5pPr marL="4824009" indent="0">
              <a:buNone/>
              <a:defRPr sz="4220" b="1"/>
            </a:lvl5pPr>
            <a:lvl6pPr marL="6030011" indent="0">
              <a:buNone/>
              <a:defRPr sz="4220" b="1"/>
            </a:lvl6pPr>
            <a:lvl7pPr marL="7236013" indent="0">
              <a:buNone/>
              <a:defRPr sz="4220" b="1"/>
            </a:lvl7pPr>
            <a:lvl8pPr marL="8442015" indent="0">
              <a:buNone/>
              <a:defRPr sz="4220" b="1"/>
            </a:lvl8pPr>
            <a:lvl9pPr marL="9648017" indent="0">
              <a:buNone/>
              <a:defRPr sz="4220" b="1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1427" y="15780233"/>
            <a:ext cx="10204090" cy="23210346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210992" y="10590160"/>
            <a:ext cx="10254344" cy="5190073"/>
          </a:xfrm>
        </p:spPr>
        <p:txBody>
          <a:bodyPr anchor="b"/>
          <a:lstStyle>
            <a:lvl1pPr marL="0" indent="0">
              <a:buNone/>
              <a:defRPr sz="6331" b="1"/>
            </a:lvl1pPr>
            <a:lvl2pPr marL="1206002" indent="0">
              <a:buNone/>
              <a:defRPr sz="5276" b="1"/>
            </a:lvl2pPr>
            <a:lvl3pPr marL="2412004" indent="0">
              <a:buNone/>
              <a:defRPr sz="4748" b="1"/>
            </a:lvl3pPr>
            <a:lvl4pPr marL="3618006" indent="0">
              <a:buNone/>
              <a:defRPr sz="4220" b="1"/>
            </a:lvl4pPr>
            <a:lvl5pPr marL="4824009" indent="0">
              <a:buNone/>
              <a:defRPr sz="4220" b="1"/>
            </a:lvl5pPr>
            <a:lvl6pPr marL="6030011" indent="0">
              <a:buNone/>
              <a:defRPr sz="4220" b="1"/>
            </a:lvl6pPr>
            <a:lvl7pPr marL="7236013" indent="0">
              <a:buNone/>
              <a:defRPr sz="4220" b="1"/>
            </a:lvl7pPr>
            <a:lvl8pPr marL="8442015" indent="0">
              <a:buNone/>
              <a:defRPr sz="4220" b="1"/>
            </a:lvl8pPr>
            <a:lvl9pPr marL="9648017" indent="0">
              <a:buNone/>
              <a:defRPr sz="4220" b="1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210992" y="15780233"/>
            <a:ext cx="10254344" cy="23210346"/>
          </a:xfrm>
        </p:spPr>
        <p:txBody>
          <a:bodyPr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03/07/2024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8588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03/07/2024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8488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03/07/2024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139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1424" y="2880042"/>
            <a:ext cx="7779481" cy="10080149"/>
          </a:xfrm>
        </p:spPr>
        <p:txBody>
          <a:bodyPr anchor="b"/>
          <a:lstStyle>
            <a:lvl1pPr>
              <a:defRPr sz="8441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4344" y="6220102"/>
            <a:ext cx="12210990" cy="30700453"/>
          </a:xfrm>
        </p:spPr>
        <p:txBody>
          <a:bodyPr/>
          <a:lstStyle>
            <a:lvl1pPr>
              <a:defRPr sz="8441"/>
            </a:lvl1pPr>
            <a:lvl2pPr>
              <a:defRPr sz="7386"/>
            </a:lvl2pPr>
            <a:lvl3pPr>
              <a:defRPr sz="6331"/>
            </a:lvl3pPr>
            <a:lvl4pPr>
              <a:defRPr sz="5276"/>
            </a:lvl4pPr>
            <a:lvl5pPr>
              <a:defRPr sz="5276"/>
            </a:lvl5pPr>
            <a:lvl6pPr>
              <a:defRPr sz="5276"/>
            </a:lvl6pPr>
            <a:lvl7pPr>
              <a:defRPr sz="5276"/>
            </a:lvl7pPr>
            <a:lvl8pPr>
              <a:defRPr sz="5276"/>
            </a:lvl8pPr>
            <a:lvl9pPr>
              <a:defRPr sz="5276"/>
            </a:lvl9pPr>
          </a:lstStyle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61424" y="12960191"/>
            <a:ext cx="7779481" cy="24010358"/>
          </a:xfrm>
        </p:spPr>
        <p:txBody>
          <a:bodyPr/>
          <a:lstStyle>
            <a:lvl1pPr marL="0" indent="0">
              <a:buNone/>
              <a:defRPr sz="4220"/>
            </a:lvl1pPr>
            <a:lvl2pPr marL="1206002" indent="0">
              <a:buNone/>
              <a:defRPr sz="3693"/>
            </a:lvl2pPr>
            <a:lvl3pPr marL="2412004" indent="0">
              <a:buNone/>
              <a:defRPr sz="3165"/>
            </a:lvl3pPr>
            <a:lvl4pPr marL="3618006" indent="0">
              <a:buNone/>
              <a:defRPr sz="2638"/>
            </a:lvl4pPr>
            <a:lvl5pPr marL="4824009" indent="0">
              <a:buNone/>
              <a:defRPr sz="2638"/>
            </a:lvl5pPr>
            <a:lvl6pPr marL="6030011" indent="0">
              <a:buNone/>
              <a:defRPr sz="2638"/>
            </a:lvl6pPr>
            <a:lvl7pPr marL="7236013" indent="0">
              <a:buNone/>
              <a:defRPr sz="2638"/>
            </a:lvl7pPr>
            <a:lvl8pPr marL="8442015" indent="0">
              <a:buNone/>
              <a:defRPr sz="2638"/>
            </a:lvl8pPr>
            <a:lvl9pPr marL="9648017" indent="0">
              <a:buNone/>
              <a:defRPr sz="2638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03/07/2024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0096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1424" y="2880042"/>
            <a:ext cx="7779481" cy="10080149"/>
          </a:xfrm>
        </p:spPr>
        <p:txBody>
          <a:bodyPr anchor="b"/>
          <a:lstStyle>
            <a:lvl1pPr>
              <a:defRPr sz="8441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54344" y="6220102"/>
            <a:ext cx="12210990" cy="30700453"/>
          </a:xfrm>
        </p:spPr>
        <p:txBody>
          <a:bodyPr anchor="t"/>
          <a:lstStyle>
            <a:lvl1pPr marL="0" indent="0">
              <a:buNone/>
              <a:defRPr sz="8441"/>
            </a:lvl1pPr>
            <a:lvl2pPr marL="1206002" indent="0">
              <a:buNone/>
              <a:defRPr sz="7386"/>
            </a:lvl2pPr>
            <a:lvl3pPr marL="2412004" indent="0">
              <a:buNone/>
              <a:defRPr sz="6331"/>
            </a:lvl3pPr>
            <a:lvl4pPr marL="3618006" indent="0">
              <a:buNone/>
              <a:defRPr sz="5276"/>
            </a:lvl4pPr>
            <a:lvl5pPr marL="4824009" indent="0">
              <a:buNone/>
              <a:defRPr sz="5276"/>
            </a:lvl5pPr>
            <a:lvl6pPr marL="6030011" indent="0">
              <a:buNone/>
              <a:defRPr sz="5276"/>
            </a:lvl6pPr>
            <a:lvl7pPr marL="7236013" indent="0">
              <a:buNone/>
              <a:defRPr sz="5276"/>
            </a:lvl7pPr>
            <a:lvl8pPr marL="8442015" indent="0">
              <a:buNone/>
              <a:defRPr sz="5276"/>
            </a:lvl8pPr>
            <a:lvl9pPr marL="9648017" indent="0">
              <a:buNone/>
              <a:defRPr sz="5276"/>
            </a:lvl9pPr>
          </a:lstStyle>
          <a:p>
            <a:r>
              <a:rPr lang="ca-ES"/>
              <a:t>Feu clic a la icona per afegir una imatge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61424" y="12960191"/>
            <a:ext cx="7779481" cy="24010358"/>
          </a:xfrm>
        </p:spPr>
        <p:txBody>
          <a:bodyPr/>
          <a:lstStyle>
            <a:lvl1pPr marL="0" indent="0">
              <a:buNone/>
              <a:defRPr sz="4220"/>
            </a:lvl1pPr>
            <a:lvl2pPr marL="1206002" indent="0">
              <a:buNone/>
              <a:defRPr sz="3693"/>
            </a:lvl2pPr>
            <a:lvl3pPr marL="2412004" indent="0">
              <a:buNone/>
              <a:defRPr sz="3165"/>
            </a:lvl3pPr>
            <a:lvl4pPr marL="3618006" indent="0">
              <a:buNone/>
              <a:defRPr sz="2638"/>
            </a:lvl4pPr>
            <a:lvl5pPr marL="4824009" indent="0">
              <a:buNone/>
              <a:defRPr sz="2638"/>
            </a:lvl5pPr>
            <a:lvl6pPr marL="6030011" indent="0">
              <a:buNone/>
              <a:defRPr sz="2638"/>
            </a:lvl6pPr>
            <a:lvl7pPr marL="7236013" indent="0">
              <a:buNone/>
              <a:defRPr sz="2638"/>
            </a:lvl7pPr>
            <a:lvl8pPr marL="8442015" indent="0">
              <a:buNone/>
              <a:defRPr sz="2638"/>
            </a:lvl8pPr>
            <a:lvl9pPr marL="9648017" indent="0">
              <a:buNone/>
              <a:defRPr sz="2638"/>
            </a:lvl9pPr>
          </a:lstStyle>
          <a:p>
            <a:pPr lvl="0"/>
            <a:r>
              <a:rPr lang="ca-ES"/>
              <a:t>Feu clic per editar els estils del text del patró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9D3DF-3519-420E-98C2-713BE6409174}" type="datetimeFigureOut">
              <a:rPr lang="es-ES" smtClean="0"/>
              <a:t>03/07/2024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82059-3E51-47F1-811B-FC071449C2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4811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58283" y="2300044"/>
            <a:ext cx="20803910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8283" y="11500170"/>
            <a:ext cx="20803910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58283" y="40040601"/>
            <a:ext cx="5427107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9D3DF-3519-420E-98C2-713BE6409174}" type="datetimeFigureOut">
              <a:rPr lang="es-ES" smtClean="0"/>
              <a:t>03/07/2024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89908" y="40040601"/>
            <a:ext cx="81406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035085" y="40040601"/>
            <a:ext cx="5427107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82059-3E51-47F1-811B-FC071449C20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7695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412004" rtl="0" eaLnBrk="1" latinLnBrk="0" hangingPunct="1">
        <a:lnSpc>
          <a:spcPct val="90000"/>
        </a:lnSpc>
        <a:spcBef>
          <a:spcPct val="0"/>
        </a:spcBef>
        <a:buNone/>
        <a:defRPr sz="116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3001" indent="-603001" algn="l" defTabSz="2412004" rtl="0" eaLnBrk="1" latinLnBrk="0" hangingPunct="1">
        <a:lnSpc>
          <a:spcPct val="90000"/>
        </a:lnSpc>
        <a:spcBef>
          <a:spcPts val="2638"/>
        </a:spcBef>
        <a:buFont typeface="Arial" panose="020B0604020202020204" pitchFamily="34" charset="0"/>
        <a:buChar char="•"/>
        <a:defRPr sz="7386" kern="1200">
          <a:solidFill>
            <a:schemeClr val="tx1"/>
          </a:solidFill>
          <a:latin typeface="+mn-lt"/>
          <a:ea typeface="+mn-ea"/>
          <a:cs typeface="+mn-cs"/>
        </a:defRPr>
      </a:lvl1pPr>
      <a:lvl2pPr marL="1809003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6331" kern="1200">
          <a:solidFill>
            <a:schemeClr val="tx1"/>
          </a:solidFill>
          <a:latin typeface="+mn-lt"/>
          <a:ea typeface="+mn-ea"/>
          <a:cs typeface="+mn-cs"/>
        </a:defRPr>
      </a:lvl2pPr>
      <a:lvl3pPr marL="3015005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5276" kern="1200">
          <a:solidFill>
            <a:schemeClr val="tx1"/>
          </a:solidFill>
          <a:latin typeface="+mn-lt"/>
          <a:ea typeface="+mn-ea"/>
          <a:cs typeface="+mn-cs"/>
        </a:defRPr>
      </a:lvl3pPr>
      <a:lvl4pPr marL="4221008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4pPr>
      <a:lvl5pPr marL="5427010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5pPr>
      <a:lvl6pPr marL="6633012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6pPr>
      <a:lvl7pPr marL="7839014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7pPr>
      <a:lvl8pPr marL="9045016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8pPr>
      <a:lvl9pPr marL="10251018" indent="-603001" algn="l" defTabSz="2412004" rtl="0" eaLnBrk="1" latinLnBrk="0" hangingPunct="1">
        <a:lnSpc>
          <a:spcPct val="90000"/>
        </a:lnSpc>
        <a:spcBef>
          <a:spcPts val="1319"/>
        </a:spcBef>
        <a:buFont typeface="Arial" panose="020B0604020202020204" pitchFamily="34" charset="0"/>
        <a:buChar char="•"/>
        <a:defRPr sz="47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1pPr>
      <a:lvl2pPr marL="1206002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2pPr>
      <a:lvl3pPr marL="2412004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3pPr>
      <a:lvl4pPr marL="3618006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4pPr>
      <a:lvl5pPr marL="4824009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5pPr>
      <a:lvl6pPr marL="6030011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6pPr>
      <a:lvl7pPr marL="7236013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7pPr>
      <a:lvl8pPr marL="8442015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8pPr>
      <a:lvl9pPr marL="9648017" algn="l" defTabSz="2412004" rtl="0" eaLnBrk="1" latinLnBrk="0" hangingPunct="1">
        <a:defRPr sz="47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A3FDD0B-3E9F-867B-6315-07F6630BBDFF}"/>
              </a:ext>
            </a:extLst>
          </p:cNvPr>
          <p:cNvSpPr/>
          <p:nvPr/>
        </p:nvSpPr>
        <p:spPr>
          <a:xfrm>
            <a:off x="-1" y="41418062"/>
            <a:ext cx="24120475" cy="1782576"/>
          </a:xfrm>
          <a:prstGeom prst="rect">
            <a:avLst/>
          </a:prstGeom>
          <a:solidFill>
            <a:srgbClr val="34466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QuadreDeText 25">
            <a:extLst>
              <a:ext uri="{FF2B5EF4-FFF2-40B4-BE49-F238E27FC236}">
                <a16:creationId xmlns:a16="http://schemas.microsoft.com/office/drawing/2014/main" id="{A4A3E4F8-F39C-9AF7-C829-5CBF914884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51273" y="41574530"/>
            <a:ext cx="4594225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500" dirty="0" err="1">
                <a:solidFill>
                  <a:schemeClr val="bg1"/>
                </a:solidFill>
                <a:latin typeface="Oswald" pitchFamily="2" charset="0"/>
              </a:rPr>
              <a:t>Col·legi</a:t>
            </a:r>
            <a:endParaRPr lang="es-ES" altLang="es-ES" sz="2500" dirty="0">
              <a:solidFill>
                <a:schemeClr val="bg1"/>
              </a:solidFill>
              <a:latin typeface="Oswald" pitchFamily="2" charset="0"/>
            </a:endParaRPr>
          </a:p>
        </p:txBody>
      </p:sp>
      <p:pic>
        <p:nvPicPr>
          <p:cNvPr id="24" name="Imatge 27">
            <a:extLst>
              <a:ext uri="{FF2B5EF4-FFF2-40B4-BE49-F238E27FC236}">
                <a16:creationId xmlns:a16="http://schemas.microsoft.com/office/drawing/2014/main" id="{6487428D-14BD-FB0B-F87C-D142D9CAD5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100"/>
          <a:stretch>
            <a:fillRect/>
          </a:stretch>
        </p:blipFill>
        <p:spPr bwMode="auto">
          <a:xfrm>
            <a:off x="9002966" y="41502902"/>
            <a:ext cx="2002585" cy="1501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QuadreDeText 28">
            <a:extLst>
              <a:ext uri="{FF2B5EF4-FFF2-40B4-BE49-F238E27FC236}">
                <a16:creationId xmlns:a16="http://schemas.microsoft.com/office/drawing/2014/main" id="{BAB755BB-D0F1-0625-467C-10ACD3690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7549" y="41574530"/>
            <a:ext cx="4594225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500" dirty="0">
                <a:solidFill>
                  <a:schemeClr val="bg1"/>
                </a:solidFill>
                <a:latin typeface="Oswald" pitchFamily="2" charset="0"/>
              </a:rPr>
              <a:t>Oficial</a:t>
            </a:r>
          </a:p>
        </p:txBody>
      </p:sp>
      <p:sp>
        <p:nvSpPr>
          <p:cNvPr id="26" name="QuadreDeText 29">
            <a:extLst>
              <a:ext uri="{FF2B5EF4-FFF2-40B4-BE49-F238E27FC236}">
                <a16:creationId xmlns:a16="http://schemas.microsoft.com/office/drawing/2014/main" id="{1E38345C-713D-92C7-11C6-7CD9B636F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7498" y="42051584"/>
            <a:ext cx="841375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500" dirty="0" err="1">
                <a:solidFill>
                  <a:schemeClr val="bg1"/>
                </a:solidFill>
                <a:latin typeface="Oswald" pitchFamily="2" charset="0"/>
              </a:rPr>
              <a:t>d’Infermeres</a:t>
            </a:r>
            <a:r>
              <a:rPr lang="es-ES" altLang="es-ES" sz="2500" dirty="0">
                <a:solidFill>
                  <a:schemeClr val="bg1"/>
                </a:solidFill>
                <a:latin typeface="Oswald" pitchFamily="2" charset="0"/>
              </a:rPr>
              <a:t> i </a:t>
            </a:r>
            <a:r>
              <a:rPr lang="es-ES" altLang="es-ES" sz="2500" dirty="0" err="1">
                <a:solidFill>
                  <a:schemeClr val="bg1"/>
                </a:solidFill>
                <a:latin typeface="Oswald" pitchFamily="2" charset="0"/>
              </a:rPr>
              <a:t>Infermers</a:t>
            </a:r>
            <a:endParaRPr lang="es-ES" altLang="es-ES" sz="2500" dirty="0">
              <a:solidFill>
                <a:schemeClr val="bg1"/>
              </a:solidFill>
              <a:latin typeface="Oswald" pitchFamily="2" charset="0"/>
            </a:endParaRPr>
          </a:p>
        </p:txBody>
      </p:sp>
      <p:sp>
        <p:nvSpPr>
          <p:cNvPr id="27" name="QuadreDeText 30">
            <a:extLst>
              <a:ext uri="{FF2B5EF4-FFF2-40B4-BE49-F238E27FC236}">
                <a16:creationId xmlns:a16="http://schemas.microsoft.com/office/drawing/2014/main" id="{F219DDD1-B0E9-5D08-1500-8850DAE536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58190" y="42528638"/>
            <a:ext cx="8413750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ES" sz="2500" dirty="0">
                <a:solidFill>
                  <a:schemeClr val="bg1"/>
                </a:solidFill>
                <a:latin typeface="Oswald" pitchFamily="2" charset="0"/>
              </a:rPr>
              <a:t>De Tarragona</a:t>
            </a:r>
          </a:p>
        </p:txBody>
      </p:sp>
      <p:pic>
        <p:nvPicPr>
          <p:cNvPr id="28" name="Imagen 27" descr="Imagen que contiene hombre, parado, tabla&#10;&#10;Descripción generada automáticamente">
            <a:extLst>
              <a:ext uri="{FF2B5EF4-FFF2-40B4-BE49-F238E27FC236}">
                <a16:creationId xmlns:a16="http://schemas.microsoft.com/office/drawing/2014/main" id="{FE8C1F20-0B24-6B97-93F0-5F02EBBC0B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120475" cy="5969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3642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l'Office">
  <a:themeElements>
    <a:clrScheme name="Tema de l'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l'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l'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319</TotalTime>
  <Words>9</Words>
  <Application>Microsoft Office PowerPoint</Application>
  <PresentationFormat>Personalizado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Oswald</vt:lpstr>
      <vt:lpstr>Tema de l'Office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office@codita.org</dc:creator>
  <cp:lastModifiedBy>Nuria Pacheco</cp:lastModifiedBy>
  <cp:revision>6</cp:revision>
  <cp:lastPrinted>2023-07-27T12:39:45Z</cp:lastPrinted>
  <dcterms:created xsi:type="dcterms:W3CDTF">2023-07-27T07:42:29Z</dcterms:created>
  <dcterms:modified xsi:type="dcterms:W3CDTF">2024-07-03T07:06:34Z</dcterms:modified>
</cp:coreProperties>
</file>