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4120475" cy="43200638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33CC33"/>
    <a:srgbClr val="90D848"/>
    <a:srgbClr val="A4E23E"/>
    <a:srgbClr val="76DD43"/>
    <a:srgbClr val="6EBB1F"/>
    <a:srgbClr val="FF9310"/>
    <a:srgbClr val="8BCA39"/>
    <a:srgbClr val="386618"/>
    <a:srgbClr val="235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9" d="100"/>
          <a:sy n="19" d="100"/>
        </p:scale>
        <p:origin x="25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7070108"/>
            <a:ext cx="20502404" cy="15040222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22690338"/>
            <a:ext cx="18090356" cy="10430151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52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03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2300034"/>
            <a:ext cx="5200977" cy="36610544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2300034"/>
            <a:ext cx="15301426" cy="36610544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6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80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10770172"/>
            <a:ext cx="20803910" cy="17970262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8910440"/>
            <a:ext cx="20803910" cy="9450136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/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75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75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5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58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0044"/>
            <a:ext cx="20803910" cy="8350126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10590160"/>
            <a:ext cx="10204090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5780233"/>
            <a:ext cx="10204090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10590160"/>
            <a:ext cx="10254344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5780233"/>
            <a:ext cx="10254344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58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4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13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6220102"/>
            <a:ext cx="12210990" cy="30700453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09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6220102"/>
            <a:ext cx="12210990" cy="30700453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81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2300044"/>
            <a:ext cx="2080391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11500170"/>
            <a:ext cx="2080391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D3DF-3519-420E-98C2-713BE6409174}" type="datetimeFigureOut">
              <a:rPr lang="es-ES" smtClean="0"/>
              <a:t>27/07/2023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40040601"/>
            <a:ext cx="81406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2059-3E51-47F1-811B-FC071449C2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69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283A89-9EA2-CFD2-557F-7309B69BF181}"/>
              </a:ext>
            </a:extLst>
          </p:cNvPr>
          <p:cNvSpPr/>
          <p:nvPr/>
        </p:nvSpPr>
        <p:spPr>
          <a:xfrm>
            <a:off x="-15257" y="427"/>
            <a:ext cx="24120475" cy="544440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3FDD0B-3E9F-867B-6315-07F6630BBDFF}"/>
              </a:ext>
            </a:extLst>
          </p:cNvPr>
          <p:cNvSpPr/>
          <p:nvPr/>
        </p:nvSpPr>
        <p:spPr>
          <a:xfrm>
            <a:off x="-1" y="41418062"/>
            <a:ext cx="24120475" cy="178257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object 24">
            <a:extLst>
              <a:ext uri="{FF2B5EF4-FFF2-40B4-BE49-F238E27FC236}">
                <a16:creationId xmlns:a16="http://schemas.microsoft.com/office/drawing/2014/main" id="{47FECCBB-3160-3E8A-4C3B-91228C9E6DF1}"/>
              </a:ext>
            </a:extLst>
          </p:cNvPr>
          <p:cNvSpPr/>
          <p:nvPr/>
        </p:nvSpPr>
        <p:spPr>
          <a:xfrm rot="10800000" flipH="1">
            <a:off x="23020404" y="-10358"/>
            <a:ext cx="1086178" cy="2275668"/>
          </a:xfrm>
          <a:custGeom>
            <a:avLst/>
            <a:gdLst/>
            <a:ahLst/>
            <a:cxnLst/>
            <a:rect l="l" t="t" r="r" b="b"/>
            <a:pathLst>
              <a:path w="247015" h="517525">
                <a:moveTo>
                  <a:pt x="0" y="0"/>
                </a:moveTo>
                <a:lnTo>
                  <a:pt x="0" y="517004"/>
                </a:lnTo>
                <a:lnTo>
                  <a:pt x="246405" y="517004"/>
                </a:lnTo>
                <a:lnTo>
                  <a:pt x="246405" y="150215"/>
                </a:lnTo>
                <a:lnTo>
                  <a:pt x="0" y="0"/>
                </a:lnTo>
                <a:close/>
              </a:path>
            </a:pathLst>
          </a:custGeom>
          <a:solidFill>
            <a:srgbClr val="FF9310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25">
            <a:extLst>
              <a:ext uri="{FF2B5EF4-FFF2-40B4-BE49-F238E27FC236}">
                <a16:creationId xmlns:a16="http://schemas.microsoft.com/office/drawing/2014/main" id="{4F4BD240-AF2C-DE83-D541-8E10859AE557}"/>
              </a:ext>
            </a:extLst>
          </p:cNvPr>
          <p:cNvSpPr/>
          <p:nvPr/>
        </p:nvSpPr>
        <p:spPr>
          <a:xfrm rot="1800000">
            <a:off x="13908238" y="-280253"/>
            <a:ext cx="1669088" cy="731570"/>
          </a:xfrm>
          <a:custGeom>
            <a:avLst/>
            <a:gdLst>
              <a:gd name="connsiteX0" fmla="*/ 308838 w 406674"/>
              <a:gd name="connsiteY0" fmla="*/ 0 h 174942"/>
              <a:gd name="connsiteX1" fmla="*/ 0 w 406674"/>
              <a:gd name="connsiteY1" fmla="*/ 174942 h 174942"/>
              <a:gd name="connsiteX2" fmla="*/ 406674 w 406674"/>
              <a:gd name="connsiteY2" fmla="*/ 150450 h 174942"/>
              <a:gd name="connsiteX3" fmla="*/ 308838 w 406674"/>
              <a:gd name="connsiteY3" fmla="*/ 0 h 174942"/>
              <a:gd name="connsiteX0" fmla="*/ 316990 w 406674"/>
              <a:gd name="connsiteY0" fmla="*/ 0 h 178381"/>
              <a:gd name="connsiteX1" fmla="*/ 0 w 406674"/>
              <a:gd name="connsiteY1" fmla="*/ 178381 h 178381"/>
              <a:gd name="connsiteX2" fmla="*/ 406674 w 406674"/>
              <a:gd name="connsiteY2" fmla="*/ 153889 h 178381"/>
              <a:gd name="connsiteX3" fmla="*/ 316990 w 406674"/>
              <a:gd name="connsiteY3" fmla="*/ 0 h 178381"/>
              <a:gd name="connsiteX0" fmla="*/ 315622 w 405306"/>
              <a:gd name="connsiteY0" fmla="*/ 0 h 180750"/>
              <a:gd name="connsiteX1" fmla="*/ 0 w 405306"/>
              <a:gd name="connsiteY1" fmla="*/ 180750 h 180750"/>
              <a:gd name="connsiteX2" fmla="*/ 405306 w 405306"/>
              <a:gd name="connsiteY2" fmla="*/ 153889 h 180750"/>
              <a:gd name="connsiteX3" fmla="*/ 315622 w 405306"/>
              <a:gd name="connsiteY3" fmla="*/ 0 h 180750"/>
              <a:gd name="connsiteX0" fmla="*/ 315622 w 398942"/>
              <a:gd name="connsiteY0" fmla="*/ 0 h 180750"/>
              <a:gd name="connsiteX1" fmla="*/ 0 w 398942"/>
              <a:gd name="connsiteY1" fmla="*/ 180750 h 180750"/>
              <a:gd name="connsiteX2" fmla="*/ 398942 w 398942"/>
              <a:gd name="connsiteY2" fmla="*/ 144163 h 180750"/>
              <a:gd name="connsiteX3" fmla="*/ 315622 w 398942"/>
              <a:gd name="connsiteY3" fmla="*/ 0 h 180750"/>
              <a:gd name="connsiteX0" fmla="*/ 269142 w 352462"/>
              <a:gd name="connsiteY0" fmla="*/ 0 h 153400"/>
              <a:gd name="connsiteX1" fmla="*/ 0 w 352462"/>
              <a:gd name="connsiteY1" fmla="*/ 153400 h 153400"/>
              <a:gd name="connsiteX2" fmla="*/ 352462 w 352462"/>
              <a:gd name="connsiteY2" fmla="*/ 144163 h 153400"/>
              <a:gd name="connsiteX3" fmla="*/ 269142 w 352462"/>
              <a:gd name="connsiteY3" fmla="*/ 0 h 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462" h="153400">
                <a:moveTo>
                  <a:pt x="269142" y="0"/>
                </a:moveTo>
                <a:lnTo>
                  <a:pt x="0" y="153400"/>
                </a:lnTo>
                <a:lnTo>
                  <a:pt x="352462" y="144163"/>
                </a:lnTo>
                <a:lnTo>
                  <a:pt x="269142" y="0"/>
                </a:lnTo>
                <a:close/>
              </a:path>
            </a:pathLst>
          </a:custGeom>
          <a:solidFill>
            <a:srgbClr val="BC0000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26">
            <a:extLst>
              <a:ext uri="{FF2B5EF4-FFF2-40B4-BE49-F238E27FC236}">
                <a16:creationId xmlns:a16="http://schemas.microsoft.com/office/drawing/2014/main" id="{E550E83D-100B-A4A9-675B-093FAEE819B9}"/>
              </a:ext>
            </a:extLst>
          </p:cNvPr>
          <p:cNvSpPr/>
          <p:nvPr/>
        </p:nvSpPr>
        <p:spPr>
          <a:xfrm rot="10800000" flipH="1">
            <a:off x="15301245" y="-8652"/>
            <a:ext cx="2548793" cy="2268042"/>
          </a:xfrm>
          <a:custGeom>
            <a:avLst/>
            <a:gdLst/>
            <a:ahLst/>
            <a:cxnLst/>
            <a:rect l="l" t="t" r="r" b="b"/>
            <a:pathLst>
              <a:path w="578484" h="512445">
                <a:moveTo>
                  <a:pt x="578091" y="0"/>
                </a:moveTo>
                <a:lnTo>
                  <a:pt x="0" y="337388"/>
                </a:lnTo>
                <a:lnTo>
                  <a:pt x="0" y="512254"/>
                </a:lnTo>
                <a:lnTo>
                  <a:pt x="578091" y="512254"/>
                </a:lnTo>
                <a:lnTo>
                  <a:pt x="578091" y="0"/>
                </a:lnTo>
                <a:close/>
              </a:path>
            </a:pathLst>
          </a:custGeom>
          <a:solidFill>
            <a:srgbClr val="6EBB1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7" name="object 27">
            <a:extLst>
              <a:ext uri="{FF2B5EF4-FFF2-40B4-BE49-F238E27FC236}">
                <a16:creationId xmlns:a16="http://schemas.microsoft.com/office/drawing/2014/main" id="{D9184881-5843-CCCC-4153-2E7A9F0A6983}"/>
              </a:ext>
            </a:extLst>
          </p:cNvPr>
          <p:cNvSpPr/>
          <p:nvPr/>
        </p:nvSpPr>
        <p:spPr>
          <a:xfrm rot="10800000">
            <a:off x="20464224" y="-10922"/>
            <a:ext cx="2582682" cy="2276232"/>
          </a:xfrm>
          <a:custGeom>
            <a:avLst/>
            <a:gdLst>
              <a:gd name="connsiteX0" fmla="*/ 0 w 581685"/>
              <a:gd name="connsiteY0" fmla="*/ 0 h 517653"/>
              <a:gd name="connsiteX1" fmla="*/ 0 w 581685"/>
              <a:gd name="connsiteY1" fmla="*/ 517653 h 517653"/>
              <a:gd name="connsiteX2" fmla="*/ 581685 w 581685"/>
              <a:gd name="connsiteY2" fmla="*/ 517653 h 517653"/>
              <a:gd name="connsiteX3" fmla="*/ 578967 w 581685"/>
              <a:gd name="connsiteY3" fmla="*/ 347664 h 517653"/>
              <a:gd name="connsiteX4" fmla="*/ 0 w 581685"/>
              <a:gd name="connsiteY4" fmla="*/ 0 h 517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685" h="517653">
                <a:moveTo>
                  <a:pt x="0" y="0"/>
                </a:moveTo>
                <a:lnTo>
                  <a:pt x="0" y="517653"/>
                </a:lnTo>
                <a:lnTo>
                  <a:pt x="581685" y="517653"/>
                </a:lnTo>
                <a:lnTo>
                  <a:pt x="578967" y="347664"/>
                </a:lnTo>
                <a:lnTo>
                  <a:pt x="0" y="0"/>
                </a:lnTo>
                <a:close/>
              </a:path>
            </a:pathLst>
          </a:custGeom>
          <a:solidFill>
            <a:srgbClr val="235D1B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28">
            <a:extLst>
              <a:ext uri="{FF2B5EF4-FFF2-40B4-BE49-F238E27FC236}">
                <a16:creationId xmlns:a16="http://schemas.microsoft.com/office/drawing/2014/main" id="{C5C72E88-8514-30C1-4400-3D3096A6FC8B}"/>
              </a:ext>
            </a:extLst>
          </p:cNvPr>
          <p:cNvSpPr/>
          <p:nvPr/>
        </p:nvSpPr>
        <p:spPr>
          <a:xfrm rot="10800000">
            <a:off x="17860662" y="-19669"/>
            <a:ext cx="2655686" cy="2275669"/>
          </a:xfrm>
          <a:custGeom>
            <a:avLst/>
            <a:gdLst/>
            <a:ahLst/>
            <a:cxnLst/>
            <a:rect l="l" t="t" r="r" b="b"/>
            <a:pathLst>
              <a:path w="594995" h="517525">
                <a:moveTo>
                  <a:pt x="594982" y="0"/>
                </a:moveTo>
                <a:lnTo>
                  <a:pt x="0" y="347014"/>
                </a:lnTo>
                <a:lnTo>
                  <a:pt x="2679" y="517004"/>
                </a:lnTo>
                <a:lnTo>
                  <a:pt x="594982" y="517004"/>
                </a:lnTo>
                <a:lnTo>
                  <a:pt x="594982" y="0"/>
                </a:lnTo>
                <a:close/>
              </a:path>
            </a:pathLst>
          </a:custGeom>
          <a:solidFill>
            <a:srgbClr val="386618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9" name="object 29">
            <a:extLst>
              <a:ext uri="{FF2B5EF4-FFF2-40B4-BE49-F238E27FC236}">
                <a16:creationId xmlns:a16="http://schemas.microsoft.com/office/drawing/2014/main" id="{3DBAAC2F-B323-2B03-1729-5A479115F320}"/>
              </a:ext>
            </a:extLst>
          </p:cNvPr>
          <p:cNvSpPr/>
          <p:nvPr/>
        </p:nvSpPr>
        <p:spPr>
          <a:xfrm>
            <a:off x="17839414" y="733667"/>
            <a:ext cx="5207492" cy="3048693"/>
          </a:xfrm>
          <a:custGeom>
            <a:avLst/>
            <a:gdLst>
              <a:gd name="connsiteX0" fmla="*/ 602983 w 1181361"/>
              <a:gd name="connsiteY0" fmla="*/ 0 h 692353"/>
              <a:gd name="connsiteX1" fmla="*/ 0 w 1181361"/>
              <a:gd name="connsiteY1" fmla="*/ 350062 h 692353"/>
              <a:gd name="connsiteX2" fmla="*/ 578954 w 1181361"/>
              <a:gd name="connsiteY2" fmla="*/ 692353 h 692353"/>
              <a:gd name="connsiteX3" fmla="*/ 1181361 w 1181361"/>
              <a:gd name="connsiteY3" fmla="*/ 348699 h 692353"/>
              <a:gd name="connsiteX4" fmla="*/ 602983 w 1181361"/>
              <a:gd name="connsiteY4" fmla="*/ 0 h 692353"/>
              <a:gd name="connsiteX0" fmla="*/ 600558 w 1181361"/>
              <a:gd name="connsiteY0" fmla="*/ 0 h 693323"/>
              <a:gd name="connsiteX1" fmla="*/ 0 w 1181361"/>
              <a:gd name="connsiteY1" fmla="*/ 351032 h 693323"/>
              <a:gd name="connsiteX2" fmla="*/ 578954 w 1181361"/>
              <a:gd name="connsiteY2" fmla="*/ 693323 h 693323"/>
              <a:gd name="connsiteX3" fmla="*/ 1181361 w 1181361"/>
              <a:gd name="connsiteY3" fmla="*/ 349669 h 693323"/>
              <a:gd name="connsiteX4" fmla="*/ 600558 w 1181361"/>
              <a:gd name="connsiteY4" fmla="*/ 0 h 693323"/>
              <a:gd name="connsiteX0" fmla="*/ 603468 w 1184271"/>
              <a:gd name="connsiteY0" fmla="*/ 0 h 693323"/>
              <a:gd name="connsiteX1" fmla="*/ 0 w 1184271"/>
              <a:gd name="connsiteY1" fmla="*/ 350547 h 693323"/>
              <a:gd name="connsiteX2" fmla="*/ 581864 w 1184271"/>
              <a:gd name="connsiteY2" fmla="*/ 693323 h 693323"/>
              <a:gd name="connsiteX3" fmla="*/ 1184271 w 1184271"/>
              <a:gd name="connsiteY3" fmla="*/ 349669 h 693323"/>
              <a:gd name="connsiteX4" fmla="*/ 603468 w 1184271"/>
              <a:gd name="connsiteY4" fmla="*/ 0 h 693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4271" h="693323">
                <a:moveTo>
                  <a:pt x="603468" y="0"/>
                </a:moveTo>
                <a:lnTo>
                  <a:pt x="0" y="350547"/>
                </a:lnTo>
                <a:lnTo>
                  <a:pt x="581864" y="693323"/>
                </a:lnTo>
                <a:lnTo>
                  <a:pt x="1184271" y="349669"/>
                </a:lnTo>
                <a:lnTo>
                  <a:pt x="603468" y="0"/>
                </a:lnTo>
                <a:close/>
              </a:path>
            </a:pathLst>
          </a:custGeom>
          <a:solidFill>
            <a:srgbClr val="8BCA39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0" name="object 24">
            <a:extLst>
              <a:ext uri="{FF2B5EF4-FFF2-40B4-BE49-F238E27FC236}">
                <a16:creationId xmlns:a16="http://schemas.microsoft.com/office/drawing/2014/main" id="{BA16B6B5-F7B0-C146-93FF-AC88F3EBDE20}"/>
              </a:ext>
            </a:extLst>
          </p:cNvPr>
          <p:cNvSpPr/>
          <p:nvPr/>
        </p:nvSpPr>
        <p:spPr>
          <a:xfrm rot="10800000">
            <a:off x="10519247" y="-14703"/>
            <a:ext cx="353088" cy="736867"/>
          </a:xfrm>
          <a:custGeom>
            <a:avLst/>
            <a:gdLst>
              <a:gd name="connsiteX0" fmla="*/ 12770 w 246405"/>
              <a:gd name="connsiteY0" fmla="*/ 0 h 508163"/>
              <a:gd name="connsiteX1" fmla="*/ 0 w 246405"/>
              <a:gd name="connsiteY1" fmla="*/ 508163 h 508163"/>
              <a:gd name="connsiteX2" fmla="*/ 246405 w 246405"/>
              <a:gd name="connsiteY2" fmla="*/ 508163 h 508163"/>
              <a:gd name="connsiteX3" fmla="*/ 246405 w 246405"/>
              <a:gd name="connsiteY3" fmla="*/ 141374 h 508163"/>
              <a:gd name="connsiteX4" fmla="*/ 12770 w 246405"/>
              <a:gd name="connsiteY4" fmla="*/ 0 h 508163"/>
              <a:gd name="connsiteX0" fmla="*/ 10805 w 244440"/>
              <a:gd name="connsiteY0" fmla="*/ 0 h 510127"/>
              <a:gd name="connsiteX1" fmla="*/ 0 w 244440"/>
              <a:gd name="connsiteY1" fmla="*/ 510127 h 510127"/>
              <a:gd name="connsiteX2" fmla="*/ 244440 w 244440"/>
              <a:gd name="connsiteY2" fmla="*/ 508163 h 510127"/>
              <a:gd name="connsiteX3" fmla="*/ 244440 w 244440"/>
              <a:gd name="connsiteY3" fmla="*/ 141374 h 510127"/>
              <a:gd name="connsiteX4" fmla="*/ 10805 w 244440"/>
              <a:gd name="connsiteY4" fmla="*/ 0 h 51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440" h="510127">
                <a:moveTo>
                  <a:pt x="10805" y="0"/>
                </a:moveTo>
                <a:lnTo>
                  <a:pt x="0" y="510127"/>
                </a:lnTo>
                <a:lnTo>
                  <a:pt x="244440" y="508163"/>
                </a:lnTo>
                <a:lnTo>
                  <a:pt x="244440" y="141374"/>
                </a:lnTo>
                <a:lnTo>
                  <a:pt x="10805" y="0"/>
                </a:lnTo>
                <a:close/>
              </a:path>
            </a:pathLst>
          </a:custGeom>
          <a:solidFill>
            <a:srgbClr val="FF9310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1" name="object 25">
            <a:extLst>
              <a:ext uri="{FF2B5EF4-FFF2-40B4-BE49-F238E27FC236}">
                <a16:creationId xmlns:a16="http://schemas.microsoft.com/office/drawing/2014/main" id="{3BBAA81F-BA8C-7F80-E9D7-FA23FD19F43E}"/>
              </a:ext>
            </a:extLst>
          </p:cNvPr>
          <p:cNvSpPr/>
          <p:nvPr/>
        </p:nvSpPr>
        <p:spPr>
          <a:xfrm rot="19800000" flipH="1">
            <a:off x="13304967" y="-97477"/>
            <a:ext cx="537204" cy="235459"/>
          </a:xfrm>
          <a:custGeom>
            <a:avLst/>
            <a:gdLst>
              <a:gd name="connsiteX0" fmla="*/ 308838 w 406674"/>
              <a:gd name="connsiteY0" fmla="*/ 0 h 174942"/>
              <a:gd name="connsiteX1" fmla="*/ 0 w 406674"/>
              <a:gd name="connsiteY1" fmla="*/ 174942 h 174942"/>
              <a:gd name="connsiteX2" fmla="*/ 406674 w 406674"/>
              <a:gd name="connsiteY2" fmla="*/ 150450 h 174942"/>
              <a:gd name="connsiteX3" fmla="*/ 308838 w 406674"/>
              <a:gd name="connsiteY3" fmla="*/ 0 h 174942"/>
              <a:gd name="connsiteX0" fmla="*/ 316990 w 406674"/>
              <a:gd name="connsiteY0" fmla="*/ 0 h 178381"/>
              <a:gd name="connsiteX1" fmla="*/ 0 w 406674"/>
              <a:gd name="connsiteY1" fmla="*/ 178381 h 178381"/>
              <a:gd name="connsiteX2" fmla="*/ 406674 w 406674"/>
              <a:gd name="connsiteY2" fmla="*/ 153889 h 178381"/>
              <a:gd name="connsiteX3" fmla="*/ 316990 w 406674"/>
              <a:gd name="connsiteY3" fmla="*/ 0 h 178381"/>
              <a:gd name="connsiteX0" fmla="*/ 315622 w 405306"/>
              <a:gd name="connsiteY0" fmla="*/ 0 h 180750"/>
              <a:gd name="connsiteX1" fmla="*/ 0 w 405306"/>
              <a:gd name="connsiteY1" fmla="*/ 180750 h 180750"/>
              <a:gd name="connsiteX2" fmla="*/ 405306 w 405306"/>
              <a:gd name="connsiteY2" fmla="*/ 153889 h 180750"/>
              <a:gd name="connsiteX3" fmla="*/ 315622 w 405306"/>
              <a:gd name="connsiteY3" fmla="*/ 0 h 180750"/>
              <a:gd name="connsiteX0" fmla="*/ 315622 w 398942"/>
              <a:gd name="connsiteY0" fmla="*/ 0 h 180750"/>
              <a:gd name="connsiteX1" fmla="*/ 0 w 398942"/>
              <a:gd name="connsiteY1" fmla="*/ 180750 h 180750"/>
              <a:gd name="connsiteX2" fmla="*/ 398942 w 398942"/>
              <a:gd name="connsiteY2" fmla="*/ 144163 h 180750"/>
              <a:gd name="connsiteX3" fmla="*/ 315622 w 398942"/>
              <a:gd name="connsiteY3" fmla="*/ 0 h 180750"/>
              <a:gd name="connsiteX0" fmla="*/ 269142 w 352462"/>
              <a:gd name="connsiteY0" fmla="*/ 0 h 153400"/>
              <a:gd name="connsiteX1" fmla="*/ 0 w 352462"/>
              <a:gd name="connsiteY1" fmla="*/ 153400 h 153400"/>
              <a:gd name="connsiteX2" fmla="*/ 352462 w 352462"/>
              <a:gd name="connsiteY2" fmla="*/ 144163 h 153400"/>
              <a:gd name="connsiteX3" fmla="*/ 269142 w 352462"/>
              <a:gd name="connsiteY3" fmla="*/ 0 h 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462" h="153400">
                <a:moveTo>
                  <a:pt x="269142" y="0"/>
                </a:moveTo>
                <a:lnTo>
                  <a:pt x="0" y="153400"/>
                </a:lnTo>
                <a:lnTo>
                  <a:pt x="352462" y="144163"/>
                </a:lnTo>
                <a:lnTo>
                  <a:pt x="269142" y="0"/>
                </a:lnTo>
                <a:close/>
              </a:path>
            </a:pathLst>
          </a:custGeom>
          <a:solidFill>
            <a:srgbClr val="FF9310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2" name="object 26">
            <a:extLst>
              <a:ext uri="{FF2B5EF4-FFF2-40B4-BE49-F238E27FC236}">
                <a16:creationId xmlns:a16="http://schemas.microsoft.com/office/drawing/2014/main" id="{7C04FD89-302C-C667-E6C9-F3F8398BACD2}"/>
              </a:ext>
            </a:extLst>
          </p:cNvPr>
          <p:cNvSpPr/>
          <p:nvPr/>
        </p:nvSpPr>
        <p:spPr>
          <a:xfrm rot="10800000">
            <a:off x="12549194" y="-1875"/>
            <a:ext cx="837275" cy="744424"/>
          </a:xfrm>
          <a:custGeom>
            <a:avLst/>
            <a:gdLst/>
            <a:ahLst/>
            <a:cxnLst/>
            <a:rect l="l" t="t" r="r" b="b"/>
            <a:pathLst>
              <a:path w="578484" h="512445">
                <a:moveTo>
                  <a:pt x="578091" y="0"/>
                </a:moveTo>
                <a:lnTo>
                  <a:pt x="0" y="337388"/>
                </a:lnTo>
                <a:lnTo>
                  <a:pt x="0" y="512254"/>
                </a:lnTo>
                <a:lnTo>
                  <a:pt x="578091" y="512254"/>
                </a:lnTo>
                <a:lnTo>
                  <a:pt x="578091" y="0"/>
                </a:lnTo>
                <a:close/>
              </a:path>
            </a:pathLst>
          </a:custGeom>
          <a:solidFill>
            <a:srgbClr val="6EBB1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3" name="object 27">
            <a:extLst>
              <a:ext uri="{FF2B5EF4-FFF2-40B4-BE49-F238E27FC236}">
                <a16:creationId xmlns:a16="http://schemas.microsoft.com/office/drawing/2014/main" id="{C3A7BD75-0F74-90C4-60E4-840BA988B8D4}"/>
              </a:ext>
            </a:extLst>
          </p:cNvPr>
          <p:cNvSpPr/>
          <p:nvPr/>
        </p:nvSpPr>
        <p:spPr>
          <a:xfrm rot="10800000" flipH="1">
            <a:off x="1272578" y="-3188"/>
            <a:ext cx="3029071" cy="2640027"/>
          </a:xfrm>
          <a:custGeom>
            <a:avLst/>
            <a:gdLst/>
            <a:ahLst/>
            <a:cxnLst/>
            <a:rect l="l" t="t" r="r" b="b"/>
            <a:pathLst>
              <a:path w="582295" h="512445">
                <a:moveTo>
                  <a:pt x="0" y="0"/>
                </a:moveTo>
                <a:lnTo>
                  <a:pt x="0" y="512254"/>
                </a:lnTo>
                <a:lnTo>
                  <a:pt x="581685" y="512254"/>
                </a:lnTo>
                <a:lnTo>
                  <a:pt x="578967" y="342265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4" name="object 28">
            <a:extLst>
              <a:ext uri="{FF2B5EF4-FFF2-40B4-BE49-F238E27FC236}">
                <a16:creationId xmlns:a16="http://schemas.microsoft.com/office/drawing/2014/main" id="{99FC3EC5-873E-B6F3-1889-8F19B572AB74}"/>
              </a:ext>
            </a:extLst>
          </p:cNvPr>
          <p:cNvSpPr/>
          <p:nvPr/>
        </p:nvSpPr>
        <p:spPr>
          <a:xfrm rot="10800000" flipH="1">
            <a:off x="11685275" y="-10923"/>
            <a:ext cx="873788" cy="741125"/>
          </a:xfrm>
          <a:custGeom>
            <a:avLst/>
            <a:gdLst>
              <a:gd name="connsiteX0" fmla="*/ 595950 w 595950"/>
              <a:gd name="connsiteY0" fmla="*/ 0 h 513075"/>
              <a:gd name="connsiteX1" fmla="*/ 0 w 595950"/>
              <a:gd name="connsiteY1" fmla="*/ 343085 h 513075"/>
              <a:gd name="connsiteX2" fmla="*/ 2679 w 595950"/>
              <a:gd name="connsiteY2" fmla="*/ 513075 h 513075"/>
              <a:gd name="connsiteX3" fmla="*/ 594982 w 595950"/>
              <a:gd name="connsiteY3" fmla="*/ 513075 h 513075"/>
              <a:gd name="connsiteX4" fmla="*/ 595950 w 595950"/>
              <a:gd name="connsiteY4" fmla="*/ 0 h 51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950" h="513075">
                <a:moveTo>
                  <a:pt x="595950" y="0"/>
                </a:moveTo>
                <a:lnTo>
                  <a:pt x="0" y="343085"/>
                </a:lnTo>
                <a:lnTo>
                  <a:pt x="2679" y="513075"/>
                </a:lnTo>
                <a:lnTo>
                  <a:pt x="594982" y="513075"/>
                </a:lnTo>
                <a:cubicBezTo>
                  <a:pt x="595305" y="342050"/>
                  <a:pt x="595627" y="171025"/>
                  <a:pt x="595950" y="0"/>
                </a:cubicBezTo>
                <a:close/>
              </a:path>
            </a:pathLst>
          </a:custGeom>
          <a:solidFill>
            <a:srgbClr val="235D1B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29">
            <a:extLst>
              <a:ext uri="{FF2B5EF4-FFF2-40B4-BE49-F238E27FC236}">
                <a16:creationId xmlns:a16="http://schemas.microsoft.com/office/drawing/2014/main" id="{7325180D-C0E6-E2C4-5664-A12C986A3E90}"/>
              </a:ext>
            </a:extLst>
          </p:cNvPr>
          <p:cNvSpPr/>
          <p:nvPr/>
        </p:nvSpPr>
        <p:spPr>
          <a:xfrm flipH="1">
            <a:off x="10863081" y="221808"/>
            <a:ext cx="1695982" cy="1000712"/>
          </a:xfrm>
          <a:custGeom>
            <a:avLst/>
            <a:gdLst/>
            <a:ahLst/>
            <a:cxnLst/>
            <a:rect l="l" t="t" r="r" b="b"/>
            <a:pathLst>
              <a:path w="1174115" h="692784">
                <a:moveTo>
                  <a:pt x="602983" y="0"/>
                </a:moveTo>
                <a:lnTo>
                  <a:pt x="0" y="350062"/>
                </a:lnTo>
                <a:lnTo>
                  <a:pt x="578954" y="692353"/>
                </a:lnTo>
                <a:lnTo>
                  <a:pt x="1173937" y="345325"/>
                </a:lnTo>
                <a:lnTo>
                  <a:pt x="602983" y="0"/>
                </a:lnTo>
                <a:close/>
              </a:path>
            </a:pathLst>
          </a:custGeom>
          <a:solidFill>
            <a:srgbClr val="386618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6" name="object 26">
            <a:extLst>
              <a:ext uri="{FF2B5EF4-FFF2-40B4-BE49-F238E27FC236}">
                <a16:creationId xmlns:a16="http://schemas.microsoft.com/office/drawing/2014/main" id="{3846C0B6-6E17-4287-FB2D-B7947AD7CF3C}"/>
              </a:ext>
            </a:extLst>
          </p:cNvPr>
          <p:cNvSpPr/>
          <p:nvPr/>
        </p:nvSpPr>
        <p:spPr>
          <a:xfrm rot="10800000">
            <a:off x="10841028" y="-10924"/>
            <a:ext cx="833623" cy="735787"/>
          </a:xfrm>
          <a:custGeom>
            <a:avLst/>
            <a:gdLst>
              <a:gd name="connsiteX0" fmla="*/ 570769 w 578091"/>
              <a:gd name="connsiteY0" fmla="*/ 0 h 512254"/>
              <a:gd name="connsiteX1" fmla="*/ 0 w 578091"/>
              <a:gd name="connsiteY1" fmla="*/ 337388 h 512254"/>
              <a:gd name="connsiteX2" fmla="*/ 0 w 578091"/>
              <a:gd name="connsiteY2" fmla="*/ 512254 h 512254"/>
              <a:gd name="connsiteX3" fmla="*/ 578091 w 578091"/>
              <a:gd name="connsiteY3" fmla="*/ 512254 h 512254"/>
              <a:gd name="connsiteX4" fmla="*/ 570769 w 578091"/>
              <a:gd name="connsiteY4" fmla="*/ 0 h 512254"/>
              <a:gd name="connsiteX0" fmla="*/ 572302 w 579624"/>
              <a:gd name="connsiteY0" fmla="*/ 0 h 512254"/>
              <a:gd name="connsiteX1" fmla="*/ 0 w 579624"/>
              <a:gd name="connsiteY1" fmla="*/ 346555 h 512254"/>
              <a:gd name="connsiteX2" fmla="*/ 1533 w 579624"/>
              <a:gd name="connsiteY2" fmla="*/ 512254 h 512254"/>
              <a:gd name="connsiteX3" fmla="*/ 579624 w 579624"/>
              <a:gd name="connsiteY3" fmla="*/ 512254 h 512254"/>
              <a:gd name="connsiteX4" fmla="*/ 572302 w 579624"/>
              <a:gd name="connsiteY4" fmla="*/ 0 h 512254"/>
              <a:gd name="connsiteX0" fmla="*/ 572898 w 580220"/>
              <a:gd name="connsiteY0" fmla="*/ 0 h 512254"/>
              <a:gd name="connsiteX1" fmla="*/ 596 w 580220"/>
              <a:gd name="connsiteY1" fmla="*/ 346555 h 512254"/>
              <a:gd name="connsiteX2" fmla="*/ 0 w 580220"/>
              <a:gd name="connsiteY2" fmla="*/ 509072 h 512254"/>
              <a:gd name="connsiteX3" fmla="*/ 580220 w 580220"/>
              <a:gd name="connsiteY3" fmla="*/ 512254 h 512254"/>
              <a:gd name="connsiteX4" fmla="*/ 572898 w 580220"/>
              <a:gd name="connsiteY4" fmla="*/ 0 h 512254"/>
              <a:gd name="connsiteX0" fmla="*/ 572898 w 575961"/>
              <a:gd name="connsiteY0" fmla="*/ 0 h 509072"/>
              <a:gd name="connsiteX1" fmla="*/ 596 w 575961"/>
              <a:gd name="connsiteY1" fmla="*/ 346555 h 509072"/>
              <a:gd name="connsiteX2" fmla="*/ 0 w 575961"/>
              <a:gd name="connsiteY2" fmla="*/ 509072 h 509072"/>
              <a:gd name="connsiteX3" fmla="*/ 575961 w 575961"/>
              <a:gd name="connsiteY3" fmla="*/ 509072 h 509072"/>
              <a:gd name="connsiteX4" fmla="*/ 572898 w 575961"/>
              <a:gd name="connsiteY4" fmla="*/ 0 h 509072"/>
              <a:gd name="connsiteX0" fmla="*/ 569026 w 575961"/>
              <a:gd name="connsiteY0" fmla="*/ 0 h 509072"/>
              <a:gd name="connsiteX1" fmla="*/ 596 w 575961"/>
              <a:gd name="connsiteY1" fmla="*/ 346555 h 509072"/>
              <a:gd name="connsiteX2" fmla="*/ 0 w 575961"/>
              <a:gd name="connsiteY2" fmla="*/ 509072 h 509072"/>
              <a:gd name="connsiteX3" fmla="*/ 575961 w 575961"/>
              <a:gd name="connsiteY3" fmla="*/ 509072 h 509072"/>
              <a:gd name="connsiteX4" fmla="*/ 569026 w 575961"/>
              <a:gd name="connsiteY4" fmla="*/ 0 h 509072"/>
              <a:gd name="connsiteX0" fmla="*/ 570317 w 575961"/>
              <a:gd name="connsiteY0" fmla="*/ 0 h 506500"/>
              <a:gd name="connsiteX1" fmla="*/ 596 w 575961"/>
              <a:gd name="connsiteY1" fmla="*/ 343983 h 506500"/>
              <a:gd name="connsiteX2" fmla="*/ 0 w 575961"/>
              <a:gd name="connsiteY2" fmla="*/ 506500 h 506500"/>
              <a:gd name="connsiteX3" fmla="*/ 575961 w 575961"/>
              <a:gd name="connsiteY3" fmla="*/ 506500 h 506500"/>
              <a:gd name="connsiteX4" fmla="*/ 570317 w 575961"/>
              <a:gd name="connsiteY4" fmla="*/ 0 h 50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961" h="506500">
                <a:moveTo>
                  <a:pt x="570317" y="0"/>
                </a:moveTo>
                <a:lnTo>
                  <a:pt x="596" y="343983"/>
                </a:lnTo>
                <a:cubicBezTo>
                  <a:pt x="397" y="398155"/>
                  <a:pt x="199" y="452328"/>
                  <a:pt x="0" y="506500"/>
                </a:cubicBezTo>
                <a:lnTo>
                  <a:pt x="575961" y="506500"/>
                </a:lnTo>
                <a:cubicBezTo>
                  <a:pt x="573649" y="336809"/>
                  <a:pt x="572629" y="169691"/>
                  <a:pt x="570317" y="0"/>
                </a:cubicBezTo>
                <a:close/>
              </a:path>
            </a:pathLst>
          </a:custGeom>
          <a:solidFill>
            <a:srgbClr val="8BCA39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Triangle isòsceles 16">
            <a:extLst>
              <a:ext uri="{FF2B5EF4-FFF2-40B4-BE49-F238E27FC236}">
                <a16:creationId xmlns:a16="http://schemas.microsoft.com/office/drawing/2014/main" id="{EB0FC8D4-3A77-6D0A-48C3-4EABEFCF760F}"/>
              </a:ext>
            </a:extLst>
          </p:cNvPr>
          <p:cNvSpPr/>
          <p:nvPr/>
        </p:nvSpPr>
        <p:spPr>
          <a:xfrm rot="16200000">
            <a:off x="9850074" y="-160800"/>
            <a:ext cx="533312" cy="835034"/>
          </a:xfrm>
          <a:custGeom>
            <a:avLst/>
            <a:gdLst>
              <a:gd name="connsiteX0" fmla="*/ 0 w 537468"/>
              <a:gd name="connsiteY0" fmla="*/ 794402 h 794402"/>
              <a:gd name="connsiteX1" fmla="*/ 268734 w 537468"/>
              <a:gd name="connsiteY1" fmla="*/ 0 h 794402"/>
              <a:gd name="connsiteX2" fmla="*/ 537468 w 537468"/>
              <a:gd name="connsiteY2" fmla="*/ 794402 h 794402"/>
              <a:gd name="connsiteX3" fmla="*/ 0 w 537468"/>
              <a:gd name="connsiteY3" fmla="*/ 794402 h 794402"/>
              <a:gd name="connsiteX0" fmla="*/ 0 w 537675"/>
              <a:gd name="connsiteY0" fmla="*/ 1188849 h 1188849"/>
              <a:gd name="connsiteX1" fmla="*/ 537675 w 537675"/>
              <a:gd name="connsiteY1" fmla="*/ 0 h 1188849"/>
              <a:gd name="connsiteX2" fmla="*/ 537468 w 537675"/>
              <a:gd name="connsiteY2" fmla="*/ 1188849 h 1188849"/>
              <a:gd name="connsiteX3" fmla="*/ 0 w 537675"/>
              <a:gd name="connsiteY3" fmla="*/ 1188849 h 1188849"/>
              <a:gd name="connsiteX0" fmla="*/ 0 w 926146"/>
              <a:gd name="connsiteY0" fmla="*/ 1206778 h 1206778"/>
              <a:gd name="connsiteX1" fmla="*/ 926146 w 926146"/>
              <a:gd name="connsiteY1" fmla="*/ 0 h 1206778"/>
              <a:gd name="connsiteX2" fmla="*/ 925939 w 926146"/>
              <a:gd name="connsiteY2" fmla="*/ 1188849 h 1206778"/>
              <a:gd name="connsiteX3" fmla="*/ 0 w 926146"/>
              <a:gd name="connsiteY3" fmla="*/ 1206778 h 1206778"/>
              <a:gd name="connsiteX0" fmla="*/ 0 w 926146"/>
              <a:gd name="connsiteY0" fmla="*/ 1427908 h 1427908"/>
              <a:gd name="connsiteX1" fmla="*/ 926146 w 926146"/>
              <a:gd name="connsiteY1" fmla="*/ 0 h 1427908"/>
              <a:gd name="connsiteX2" fmla="*/ 925939 w 926146"/>
              <a:gd name="connsiteY2" fmla="*/ 1409979 h 1427908"/>
              <a:gd name="connsiteX3" fmla="*/ 0 w 926146"/>
              <a:gd name="connsiteY3" fmla="*/ 1427908 h 1427908"/>
              <a:gd name="connsiteX0" fmla="*/ 0 w 934286"/>
              <a:gd name="connsiteY0" fmla="*/ 1419768 h 1419768"/>
              <a:gd name="connsiteX1" fmla="*/ 934286 w 934286"/>
              <a:gd name="connsiteY1" fmla="*/ 0 h 1419768"/>
              <a:gd name="connsiteX2" fmla="*/ 934079 w 934286"/>
              <a:gd name="connsiteY2" fmla="*/ 1409979 h 1419768"/>
              <a:gd name="connsiteX3" fmla="*/ 0 w 934286"/>
              <a:gd name="connsiteY3" fmla="*/ 1419768 h 1419768"/>
              <a:gd name="connsiteX0" fmla="*/ 0 w 934286"/>
              <a:gd name="connsiteY0" fmla="*/ 1466206 h 1466206"/>
              <a:gd name="connsiteX1" fmla="*/ 934286 w 934286"/>
              <a:gd name="connsiteY1" fmla="*/ 0 h 1466206"/>
              <a:gd name="connsiteX2" fmla="*/ 934079 w 934286"/>
              <a:gd name="connsiteY2" fmla="*/ 1456417 h 1466206"/>
              <a:gd name="connsiteX3" fmla="*/ 0 w 934286"/>
              <a:gd name="connsiteY3" fmla="*/ 1466206 h 146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286" h="1466206">
                <a:moveTo>
                  <a:pt x="0" y="1466206"/>
                </a:moveTo>
                <a:lnTo>
                  <a:pt x="934286" y="0"/>
                </a:lnTo>
                <a:lnTo>
                  <a:pt x="934079" y="1456417"/>
                </a:lnTo>
                <a:lnTo>
                  <a:pt x="0" y="1466206"/>
                </a:lnTo>
                <a:close/>
              </a:path>
            </a:pathLst>
          </a:custGeom>
          <a:solidFill>
            <a:srgbClr val="FF931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QuadreDeText 8">
            <a:extLst>
              <a:ext uri="{FF2B5EF4-FFF2-40B4-BE49-F238E27FC236}">
                <a16:creationId xmlns:a16="http://schemas.microsoft.com/office/drawing/2014/main" id="{3288A53E-8856-F7E1-83ED-D2A9CE6C1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4361" y="320222"/>
            <a:ext cx="323036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0" dirty="0">
                <a:solidFill>
                  <a:srgbClr val="C00000"/>
                </a:solidFill>
                <a:latin typeface="Roboto Black" panose="02000000000000000000" pitchFamily="2" charset="0"/>
              </a:rPr>
              <a:t>13</a:t>
            </a:r>
          </a:p>
        </p:txBody>
      </p:sp>
      <p:sp>
        <p:nvSpPr>
          <p:cNvPr id="19" name="QuadreDeText 18">
            <a:extLst>
              <a:ext uri="{FF2B5EF4-FFF2-40B4-BE49-F238E27FC236}">
                <a16:creationId xmlns:a16="http://schemas.microsoft.com/office/drawing/2014/main" id="{BA553D33-6B2B-52AE-5063-2B997C38D30E}"/>
              </a:ext>
            </a:extLst>
          </p:cNvPr>
          <p:cNvSpPr txBox="1"/>
          <p:nvPr/>
        </p:nvSpPr>
        <p:spPr>
          <a:xfrm>
            <a:off x="12966480" y="2097632"/>
            <a:ext cx="7011987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3000" b="1" dirty="0">
                <a:solidFill>
                  <a:schemeClr val="bg1"/>
                </a:solidFill>
                <a:latin typeface="Univers Condensed" panose="020B0706030502050204" pitchFamily="34" charset="0"/>
                <a:ea typeface="Roboto Medium" panose="02000000000000000000" pitchFamily="2" charset="0"/>
                <a:cs typeface="Calibri" panose="020F0502020204030204" pitchFamily="34" charset="0"/>
              </a:rPr>
              <a:t>DESEMBRE</a:t>
            </a:r>
          </a:p>
        </p:txBody>
      </p:sp>
      <p:sp>
        <p:nvSpPr>
          <p:cNvPr id="20" name="QuadreDeText 11">
            <a:extLst>
              <a:ext uri="{FF2B5EF4-FFF2-40B4-BE49-F238E27FC236}">
                <a16:creationId xmlns:a16="http://schemas.microsoft.com/office/drawing/2014/main" id="{81130947-259B-6DF6-8A9A-9DF7F4EA3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5273" y="2525937"/>
            <a:ext cx="310571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6500" b="1" dirty="0">
                <a:solidFill>
                  <a:srgbClr val="F8B908"/>
                </a:solidFill>
                <a:latin typeface="Oswald Medium" pitchFamily="2" charset="0"/>
              </a:rPr>
              <a:t>2023</a:t>
            </a:r>
          </a:p>
        </p:txBody>
      </p:sp>
      <p:sp>
        <p:nvSpPr>
          <p:cNvPr id="21" name="QuadreDeText 11">
            <a:extLst>
              <a:ext uri="{FF2B5EF4-FFF2-40B4-BE49-F238E27FC236}">
                <a16:creationId xmlns:a16="http://schemas.microsoft.com/office/drawing/2014/main" id="{D9AE54D5-EA9E-5FA0-FDCA-9EBF944B6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294" y="3711527"/>
            <a:ext cx="18317399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500" b="1" dirty="0">
                <a:solidFill>
                  <a:schemeClr val="bg1"/>
                </a:solidFill>
                <a:latin typeface="Univers Condensed" panose="020B0706030502050204" pitchFamily="34" charset="0"/>
              </a:rPr>
              <a:t>VIII Jornada </a:t>
            </a:r>
            <a:r>
              <a:rPr lang="es-ES" altLang="es-ES" sz="10500" b="1" dirty="0" err="1">
                <a:solidFill>
                  <a:schemeClr val="bg1"/>
                </a:solidFill>
                <a:latin typeface="Univers Condensed" panose="020B0706030502050204" pitchFamily="34" charset="0"/>
              </a:rPr>
              <a:t>d’Innovació</a:t>
            </a:r>
            <a:r>
              <a:rPr lang="es-ES" altLang="es-ES" sz="10500" b="1" dirty="0">
                <a:solidFill>
                  <a:schemeClr val="bg1"/>
                </a:solidFill>
                <a:latin typeface="Univers Condensed" panose="020B0706030502050204" pitchFamily="34" charset="0"/>
              </a:rPr>
              <a:t> i Recerca</a:t>
            </a:r>
          </a:p>
        </p:txBody>
      </p:sp>
      <p:sp>
        <p:nvSpPr>
          <p:cNvPr id="23" name="QuadreDeText 25">
            <a:extLst>
              <a:ext uri="{FF2B5EF4-FFF2-40B4-BE49-F238E27FC236}">
                <a16:creationId xmlns:a16="http://schemas.microsoft.com/office/drawing/2014/main" id="{A4A3E4F8-F39C-9AF7-C829-5CBF9148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1273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Col·legi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pic>
        <p:nvPicPr>
          <p:cNvPr id="24" name="Imatge 27">
            <a:extLst>
              <a:ext uri="{FF2B5EF4-FFF2-40B4-BE49-F238E27FC236}">
                <a16:creationId xmlns:a16="http://schemas.microsoft.com/office/drawing/2014/main" id="{6487428D-14BD-FB0B-F87C-D142D9CAD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00"/>
          <a:stretch>
            <a:fillRect/>
          </a:stretch>
        </p:blipFill>
        <p:spPr bwMode="auto">
          <a:xfrm>
            <a:off x="9002966" y="41502902"/>
            <a:ext cx="2002585" cy="150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QuadreDeText 28">
            <a:extLst>
              <a:ext uri="{FF2B5EF4-FFF2-40B4-BE49-F238E27FC236}">
                <a16:creationId xmlns:a16="http://schemas.microsoft.com/office/drawing/2014/main" id="{BAB755BB-D0F1-0625-467C-10ACD369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549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Oficial</a:t>
            </a:r>
          </a:p>
        </p:txBody>
      </p:sp>
      <p:sp>
        <p:nvSpPr>
          <p:cNvPr id="26" name="QuadreDeText 29">
            <a:extLst>
              <a:ext uri="{FF2B5EF4-FFF2-40B4-BE49-F238E27FC236}">
                <a16:creationId xmlns:a16="http://schemas.microsoft.com/office/drawing/2014/main" id="{1E38345C-713D-92C7-11C6-7CD9B636F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7498" y="42051584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d’Infermeres</a:t>
            </a: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 i </a:t>
            </a: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Infermers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27" name="QuadreDeText 30">
            <a:extLst>
              <a:ext uri="{FF2B5EF4-FFF2-40B4-BE49-F238E27FC236}">
                <a16:creationId xmlns:a16="http://schemas.microsoft.com/office/drawing/2014/main" id="{F219DDD1-B0E9-5D08-1500-8850DAE5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190" y="42528638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De Tarragona</a:t>
            </a:r>
          </a:p>
        </p:txBody>
      </p:sp>
      <p:pic>
        <p:nvPicPr>
          <p:cNvPr id="29" name="Imatge 28">
            <a:extLst>
              <a:ext uri="{FF2B5EF4-FFF2-40B4-BE49-F238E27FC236}">
                <a16:creationId xmlns:a16="http://schemas.microsoft.com/office/drawing/2014/main" id="{C002709F-90FF-0562-4D7D-9DC52C61F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4933" y="-2113904"/>
            <a:ext cx="6343652" cy="897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6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Tema de l'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l'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l'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300</TotalTime>
  <Words>17</Words>
  <Application>Microsoft Office PowerPoint</Application>
  <PresentationFormat>Personalitzat</PresentationFormat>
  <Paragraphs>8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7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Oswald</vt:lpstr>
      <vt:lpstr>Oswald Medium</vt:lpstr>
      <vt:lpstr>Roboto Black</vt:lpstr>
      <vt:lpstr>Univers Condensed</vt:lpstr>
      <vt:lpstr>Tema de l'Office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office@codita.org</dc:creator>
  <cp:lastModifiedBy>office@codita.org</cp:lastModifiedBy>
  <cp:revision>5</cp:revision>
  <cp:lastPrinted>2023-07-27T12:39:45Z</cp:lastPrinted>
  <dcterms:created xsi:type="dcterms:W3CDTF">2023-07-27T07:42:29Z</dcterms:created>
  <dcterms:modified xsi:type="dcterms:W3CDTF">2023-07-27T12:55:20Z</dcterms:modified>
</cp:coreProperties>
</file>